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59" r:id="rId5"/>
  </p:sldIdLst>
  <p:sldSz cx="15119350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5925"/>
    <a:srgbClr val="F4BF05"/>
    <a:srgbClr val="88BD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10C510-1A41-4B3B-8BBF-1FDF4506807F}" v="46" dt="2022-08-25T15:34:26.7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23"/>
    <p:restoredTop sz="94694"/>
  </p:normalViewPr>
  <p:slideViewPr>
    <p:cSldViewPr snapToGrid="0" snapToObjects="1">
      <p:cViewPr varScale="1">
        <p:scale>
          <a:sx n="52" d="100"/>
          <a:sy n="52" d="100"/>
        </p:scale>
        <p:origin x="127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scal ANDRE" userId="71702551-4d96-4fda-aa83-43885bdfb73d" providerId="ADAL" clId="{BF10C510-1A41-4B3B-8BBF-1FDF4506807F}"/>
    <pc:docChg chg="undo custSel modSld">
      <pc:chgData name="Pascal ANDRE" userId="71702551-4d96-4fda-aa83-43885bdfb73d" providerId="ADAL" clId="{BF10C510-1A41-4B3B-8BBF-1FDF4506807F}" dt="2022-09-02T07:16:40.743" v="221" actId="20577"/>
      <pc:docMkLst>
        <pc:docMk/>
      </pc:docMkLst>
      <pc:sldChg chg="addSp delSp modSp mod">
        <pc:chgData name="Pascal ANDRE" userId="71702551-4d96-4fda-aa83-43885bdfb73d" providerId="ADAL" clId="{BF10C510-1A41-4B3B-8BBF-1FDF4506807F}" dt="2022-09-02T07:16:40.743" v="221" actId="20577"/>
        <pc:sldMkLst>
          <pc:docMk/>
          <pc:sldMk cId="2271914752" sldId="259"/>
        </pc:sldMkLst>
        <pc:spChg chg="mod">
          <ac:chgData name="Pascal ANDRE" userId="71702551-4d96-4fda-aa83-43885bdfb73d" providerId="ADAL" clId="{BF10C510-1A41-4B3B-8BBF-1FDF4506807F}" dt="2022-08-24T09:33:25.730" v="135" actId="14100"/>
          <ac:spMkLst>
            <pc:docMk/>
            <pc:sldMk cId="2271914752" sldId="259"/>
            <ac:spMk id="8" creationId="{C6FA0431-D1EA-F445-A398-68B1505046A5}"/>
          </ac:spMkLst>
        </pc:spChg>
        <pc:spChg chg="mod">
          <ac:chgData name="Pascal ANDRE" userId="71702551-4d96-4fda-aa83-43885bdfb73d" providerId="ADAL" clId="{BF10C510-1A41-4B3B-8BBF-1FDF4506807F}" dt="2022-08-24T09:33:25.730" v="135" actId="14100"/>
          <ac:spMkLst>
            <pc:docMk/>
            <pc:sldMk cId="2271914752" sldId="259"/>
            <ac:spMk id="9" creationId="{188151BA-D2EA-3F4E-959D-18A6BA732044}"/>
          </ac:spMkLst>
        </pc:spChg>
        <pc:spChg chg="add del mod">
          <ac:chgData name="Pascal ANDRE" userId="71702551-4d96-4fda-aa83-43885bdfb73d" providerId="ADAL" clId="{BF10C510-1A41-4B3B-8BBF-1FDF4506807F}" dt="2022-08-24T09:38:20.982" v="182"/>
          <ac:spMkLst>
            <pc:docMk/>
            <pc:sldMk cId="2271914752" sldId="259"/>
            <ac:spMk id="10" creationId="{6C95333F-EBEB-B872-ACE5-59A39F68B0C7}"/>
          </ac:spMkLst>
        </pc:spChg>
        <pc:spChg chg="add del mod">
          <ac:chgData name="Pascal ANDRE" userId="71702551-4d96-4fda-aa83-43885bdfb73d" providerId="ADAL" clId="{BF10C510-1A41-4B3B-8BBF-1FDF4506807F}" dt="2022-08-24T09:38:46.211" v="187" actId="478"/>
          <ac:spMkLst>
            <pc:docMk/>
            <pc:sldMk cId="2271914752" sldId="259"/>
            <ac:spMk id="17" creationId="{78ADD5AC-774D-32AA-1FDD-A26494573640}"/>
          </ac:spMkLst>
        </pc:spChg>
        <pc:spChg chg="mod">
          <ac:chgData name="Pascal ANDRE" userId="71702551-4d96-4fda-aa83-43885bdfb73d" providerId="ADAL" clId="{BF10C510-1A41-4B3B-8BBF-1FDF4506807F}" dt="2022-08-24T09:28:17.752" v="74" actId="20577"/>
          <ac:spMkLst>
            <pc:docMk/>
            <pc:sldMk cId="2271914752" sldId="259"/>
            <ac:spMk id="54" creationId="{2214EA8F-A217-4C43-963B-8A439AEB3727}"/>
          </ac:spMkLst>
        </pc:spChg>
        <pc:spChg chg="mod">
          <ac:chgData name="Pascal ANDRE" userId="71702551-4d96-4fda-aa83-43885bdfb73d" providerId="ADAL" clId="{BF10C510-1A41-4B3B-8BBF-1FDF4506807F}" dt="2022-08-24T09:23:58.656" v="21" actId="20577"/>
          <ac:spMkLst>
            <pc:docMk/>
            <pc:sldMk cId="2271914752" sldId="259"/>
            <ac:spMk id="75" creationId="{6D1938D0-6CD2-6141-8458-5EF20BA98695}"/>
          </ac:spMkLst>
        </pc:spChg>
        <pc:spChg chg="mod">
          <ac:chgData name="Pascal ANDRE" userId="71702551-4d96-4fda-aa83-43885bdfb73d" providerId="ADAL" clId="{BF10C510-1A41-4B3B-8BBF-1FDF4506807F}" dt="2022-08-24T09:24:45.882" v="43" actId="20577"/>
          <ac:spMkLst>
            <pc:docMk/>
            <pc:sldMk cId="2271914752" sldId="259"/>
            <ac:spMk id="79" creationId="{6877A11C-E18F-24DD-B2E9-68543E041D2B}"/>
          </ac:spMkLst>
        </pc:spChg>
        <pc:spChg chg="mod">
          <ac:chgData name="Pascal ANDRE" userId="71702551-4d96-4fda-aa83-43885bdfb73d" providerId="ADAL" clId="{BF10C510-1A41-4B3B-8BBF-1FDF4506807F}" dt="2022-08-24T09:34:07.574" v="167" actId="20577"/>
          <ac:spMkLst>
            <pc:docMk/>
            <pc:sldMk cId="2271914752" sldId="259"/>
            <ac:spMk id="80" creationId="{9C474788-7196-31F1-A0E2-483E8C63B5F9}"/>
          </ac:spMkLst>
        </pc:spChg>
        <pc:spChg chg="mod">
          <ac:chgData name="Pascal ANDRE" userId="71702551-4d96-4fda-aa83-43885bdfb73d" providerId="ADAL" clId="{BF10C510-1A41-4B3B-8BBF-1FDF4506807F}" dt="2022-08-24T09:27:32.551" v="46" actId="1076"/>
          <ac:spMkLst>
            <pc:docMk/>
            <pc:sldMk cId="2271914752" sldId="259"/>
            <ac:spMk id="97" creationId="{B860B566-E020-CE4B-BCB6-3DED6249DC5A}"/>
          </ac:spMkLst>
        </pc:spChg>
        <pc:spChg chg="mod">
          <ac:chgData name="Pascal ANDRE" userId="71702551-4d96-4fda-aa83-43885bdfb73d" providerId="ADAL" clId="{BF10C510-1A41-4B3B-8BBF-1FDF4506807F}" dt="2022-08-24T09:27:32.551" v="46" actId="1076"/>
          <ac:spMkLst>
            <pc:docMk/>
            <pc:sldMk cId="2271914752" sldId="259"/>
            <ac:spMk id="98" creationId="{03A737F2-FE07-834A-8FF2-1823A3C46746}"/>
          </ac:spMkLst>
        </pc:spChg>
        <pc:spChg chg="mod">
          <ac:chgData name="Pascal ANDRE" userId="71702551-4d96-4fda-aa83-43885bdfb73d" providerId="ADAL" clId="{BF10C510-1A41-4B3B-8BBF-1FDF4506807F}" dt="2022-08-24T09:29:07.694" v="92" actId="20577"/>
          <ac:spMkLst>
            <pc:docMk/>
            <pc:sldMk cId="2271914752" sldId="259"/>
            <ac:spMk id="104" creationId="{77737394-7C91-7D94-3CA6-D84F779D4518}"/>
          </ac:spMkLst>
        </pc:spChg>
        <pc:spChg chg="mod">
          <ac:chgData name="Pascal ANDRE" userId="71702551-4d96-4fda-aa83-43885bdfb73d" providerId="ADAL" clId="{BF10C510-1A41-4B3B-8BBF-1FDF4506807F}" dt="2022-08-24T09:35:33.684" v="176" actId="20577"/>
          <ac:spMkLst>
            <pc:docMk/>
            <pc:sldMk cId="2271914752" sldId="259"/>
            <ac:spMk id="110" creationId="{60670B69-FB52-A0DA-C37D-77C7A81FB055}"/>
          </ac:spMkLst>
        </pc:spChg>
        <pc:spChg chg="mod">
          <ac:chgData name="Pascal ANDRE" userId="71702551-4d96-4fda-aa83-43885bdfb73d" providerId="ADAL" clId="{BF10C510-1A41-4B3B-8BBF-1FDF4506807F}" dt="2022-08-24T09:28:51.500" v="75"/>
          <ac:spMkLst>
            <pc:docMk/>
            <pc:sldMk cId="2271914752" sldId="259"/>
            <ac:spMk id="111" creationId="{67C999A8-0C58-9912-9852-3435A32706CE}"/>
          </ac:spMkLst>
        </pc:spChg>
        <pc:spChg chg="mod">
          <ac:chgData name="Pascal ANDRE" userId="71702551-4d96-4fda-aa83-43885bdfb73d" providerId="ADAL" clId="{BF10C510-1A41-4B3B-8BBF-1FDF4506807F}" dt="2022-08-24T09:38:37.314" v="184" actId="1076"/>
          <ac:spMkLst>
            <pc:docMk/>
            <pc:sldMk cId="2271914752" sldId="259"/>
            <ac:spMk id="117" creationId="{02DB56DC-07CB-2AFA-FF62-CA2AD0769EBB}"/>
          </ac:spMkLst>
        </pc:spChg>
        <pc:spChg chg="mod">
          <ac:chgData name="Pascal ANDRE" userId="71702551-4d96-4fda-aa83-43885bdfb73d" providerId="ADAL" clId="{BF10C510-1A41-4B3B-8BBF-1FDF4506807F}" dt="2022-08-24T09:39:37.284" v="218" actId="20577"/>
          <ac:spMkLst>
            <pc:docMk/>
            <pc:sldMk cId="2271914752" sldId="259"/>
            <ac:spMk id="118" creationId="{0C0CC8D2-1D4F-0289-5376-9297D1AA5426}"/>
          </ac:spMkLst>
        </pc:spChg>
        <pc:spChg chg="mod">
          <ac:chgData name="Pascal ANDRE" userId="71702551-4d96-4fda-aa83-43885bdfb73d" providerId="ADAL" clId="{BF10C510-1A41-4B3B-8BBF-1FDF4506807F}" dt="2022-09-02T07:16:40.743" v="221" actId="20577"/>
          <ac:spMkLst>
            <pc:docMk/>
            <pc:sldMk cId="2271914752" sldId="259"/>
            <ac:spMk id="129" creationId="{B82E81D5-6983-9299-6935-CAECAA4DE3E2}"/>
          </ac:spMkLst>
        </pc:spChg>
        <pc:spChg chg="mod">
          <ac:chgData name="Pascal ANDRE" userId="71702551-4d96-4fda-aa83-43885bdfb73d" providerId="ADAL" clId="{BF10C510-1A41-4B3B-8BBF-1FDF4506807F}" dt="2022-08-24T09:35:18.458" v="168"/>
          <ac:spMkLst>
            <pc:docMk/>
            <pc:sldMk cId="2271914752" sldId="259"/>
            <ac:spMk id="130" creationId="{8984703F-25DC-1B68-B719-5D436E6EE002}"/>
          </ac:spMkLst>
        </pc:spChg>
        <pc:spChg chg="mod">
          <ac:chgData name="Pascal ANDRE" userId="71702551-4d96-4fda-aa83-43885bdfb73d" providerId="ADAL" clId="{BF10C510-1A41-4B3B-8BBF-1FDF4506807F}" dt="2022-08-24T09:35:18.458" v="168"/>
          <ac:spMkLst>
            <pc:docMk/>
            <pc:sldMk cId="2271914752" sldId="259"/>
            <ac:spMk id="133" creationId="{A5BFD0A9-C93C-D80D-78CC-DC12DEF9481A}"/>
          </ac:spMkLst>
        </pc:spChg>
        <pc:grpChg chg="mod">
          <ac:chgData name="Pascal ANDRE" userId="71702551-4d96-4fda-aa83-43885bdfb73d" providerId="ADAL" clId="{BF10C510-1A41-4B3B-8BBF-1FDF4506807F}" dt="2022-08-24T09:33:25.730" v="135" actId="14100"/>
          <ac:grpSpMkLst>
            <pc:docMk/>
            <pc:sldMk cId="2271914752" sldId="259"/>
            <ac:grpSpMk id="11" creationId="{11F67420-CB81-A743-AE32-EF86C09FFE37}"/>
          </ac:grpSpMkLst>
        </pc:grpChg>
        <pc:grpChg chg="mod">
          <ac:chgData name="Pascal ANDRE" userId="71702551-4d96-4fda-aa83-43885bdfb73d" providerId="ADAL" clId="{BF10C510-1A41-4B3B-8BBF-1FDF4506807F}" dt="2022-08-24T09:27:32.551" v="46" actId="1076"/>
          <ac:grpSpMkLst>
            <pc:docMk/>
            <pc:sldMk cId="2271914752" sldId="259"/>
            <ac:grpSpMk id="12" creationId="{C6D52DB4-0836-0D66-9271-5C5578E2BBD0}"/>
          </ac:grpSpMkLst>
        </pc:grpChg>
        <pc:grpChg chg="del">
          <ac:chgData name="Pascal ANDRE" userId="71702551-4d96-4fda-aa83-43885bdfb73d" providerId="ADAL" clId="{BF10C510-1A41-4B3B-8BBF-1FDF4506807F}" dt="2022-08-24T09:38:06.666" v="178" actId="478"/>
          <ac:grpSpMkLst>
            <pc:docMk/>
            <pc:sldMk cId="2271914752" sldId="259"/>
            <ac:grpSpMk id="14" creationId="{C8C9859C-283B-0C57-03F9-90BA3B6D103B}"/>
          </ac:grpSpMkLst>
        </pc:grpChg>
        <pc:grpChg chg="mod">
          <ac:chgData name="Pascal ANDRE" userId="71702551-4d96-4fda-aa83-43885bdfb73d" providerId="ADAL" clId="{BF10C510-1A41-4B3B-8BBF-1FDF4506807F}" dt="2022-08-24T09:33:25.730" v="135" actId="14100"/>
          <ac:grpSpMkLst>
            <pc:docMk/>
            <pc:sldMk cId="2271914752" sldId="259"/>
            <ac:grpSpMk id="16" creationId="{9E9FDDF4-D61D-5B2D-DA3F-6D15191AEE3B}"/>
          </ac:grpSpMkLst>
        </pc:grpChg>
        <pc:grpChg chg="del">
          <ac:chgData name="Pascal ANDRE" userId="71702551-4d96-4fda-aa83-43885bdfb73d" providerId="ADAL" clId="{BF10C510-1A41-4B3B-8BBF-1FDF4506807F}" dt="2022-08-24T09:29:58.213" v="94" actId="478"/>
          <ac:grpSpMkLst>
            <pc:docMk/>
            <pc:sldMk cId="2271914752" sldId="259"/>
            <ac:grpSpMk id="18" creationId="{8F0BDA07-6C5E-6702-A03A-D7FD541A9838}"/>
          </ac:grpSpMkLst>
        </pc:grpChg>
        <pc:grpChg chg="add del">
          <ac:chgData name="Pascal ANDRE" userId="71702551-4d96-4fda-aa83-43885bdfb73d" providerId="ADAL" clId="{BF10C510-1A41-4B3B-8BBF-1FDF4506807F}" dt="2022-08-24T09:27:46.521" v="51" actId="478"/>
          <ac:grpSpMkLst>
            <pc:docMk/>
            <pc:sldMk cId="2271914752" sldId="259"/>
            <ac:grpSpMk id="26" creationId="{BEC101A8-2380-9E3F-512D-B309E8296406}"/>
          </ac:grpSpMkLst>
        </pc:grpChg>
        <pc:grpChg chg="topLvl">
          <ac:chgData name="Pascal ANDRE" userId="71702551-4d96-4fda-aa83-43885bdfb73d" providerId="ADAL" clId="{BF10C510-1A41-4B3B-8BBF-1FDF4506807F}" dt="2022-08-24T09:27:46.521" v="51" actId="478"/>
          <ac:grpSpMkLst>
            <pc:docMk/>
            <pc:sldMk cId="2271914752" sldId="259"/>
            <ac:grpSpMk id="51" creationId="{D26E67C5-3382-8848-BADE-16FBCAB20F5A}"/>
          </ac:grpSpMkLst>
        </pc:grpChg>
        <pc:grpChg chg="add mod">
          <ac:chgData name="Pascal ANDRE" userId="71702551-4d96-4fda-aa83-43885bdfb73d" providerId="ADAL" clId="{BF10C510-1A41-4B3B-8BBF-1FDF4506807F}" dt="2022-08-24T09:28:57.984" v="76" actId="1076"/>
          <ac:grpSpMkLst>
            <pc:docMk/>
            <pc:sldMk cId="2271914752" sldId="259"/>
            <ac:grpSpMk id="88" creationId="{0B47E30D-035D-B0FB-E105-B53A29855F4A}"/>
          </ac:grpSpMkLst>
        </pc:grpChg>
        <pc:grpChg chg="mod">
          <ac:chgData name="Pascal ANDRE" userId="71702551-4d96-4fda-aa83-43885bdfb73d" providerId="ADAL" clId="{BF10C510-1A41-4B3B-8BBF-1FDF4506807F}" dt="2022-08-24T09:27:32.551" v="46" actId="1076"/>
          <ac:grpSpMkLst>
            <pc:docMk/>
            <pc:sldMk cId="2271914752" sldId="259"/>
            <ac:grpSpMk id="95" creationId="{723C9DAE-623A-9147-BC55-535373DC1A2F}"/>
          </ac:grpSpMkLst>
        </pc:grpChg>
        <pc:grpChg chg="mod topLvl">
          <ac:chgData name="Pascal ANDRE" userId="71702551-4d96-4fda-aa83-43885bdfb73d" providerId="ADAL" clId="{BF10C510-1A41-4B3B-8BBF-1FDF4506807F}" dt="2022-08-24T09:38:37.314" v="184" actId="1076"/>
          <ac:grpSpMkLst>
            <pc:docMk/>
            <pc:sldMk cId="2271914752" sldId="259"/>
            <ac:grpSpMk id="114" creationId="{059D11CF-7256-B589-E5DB-6B3946C45649}"/>
          </ac:grpSpMkLst>
        </pc:grpChg>
        <pc:grpChg chg="add mod">
          <ac:chgData name="Pascal ANDRE" userId="71702551-4d96-4fda-aa83-43885bdfb73d" providerId="ADAL" clId="{BF10C510-1A41-4B3B-8BBF-1FDF4506807F}" dt="2022-08-24T09:35:18.458" v="168"/>
          <ac:grpSpMkLst>
            <pc:docMk/>
            <pc:sldMk cId="2271914752" sldId="259"/>
            <ac:grpSpMk id="115" creationId="{35A369AD-D650-3AF7-4FAC-4AA2309212F0}"/>
          </ac:grpSpMkLst>
        </pc:grpChg>
        <pc:grpChg chg="mod">
          <ac:chgData name="Pascal ANDRE" userId="71702551-4d96-4fda-aa83-43885bdfb73d" providerId="ADAL" clId="{BF10C510-1A41-4B3B-8BBF-1FDF4506807F}" dt="2022-08-24T09:35:18.458" v="168"/>
          <ac:grpSpMkLst>
            <pc:docMk/>
            <pc:sldMk cId="2271914752" sldId="259"/>
            <ac:grpSpMk id="122" creationId="{8DCDDC6C-1510-FBC9-9976-8344A46F23E2}"/>
          </ac:grpSpMkLst>
        </pc:grpChg>
        <pc:grpChg chg="topLvl">
          <ac:chgData name="Pascal ANDRE" userId="71702551-4d96-4fda-aa83-43885bdfb73d" providerId="ADAL" clId="{BF10C510-1A41-4B3B-8BBF-1FDF4506807F}" dt="2022-08-24T09:29:58.213" v="94" actId="478"/>
          <ac:grpSpMkLst>
            <pc:docMk/>
            <pc:sldMk cId="2271914752" sldId="259"/>
            <ac:grpSpMk id="125" creationId="{5767115F-1ECA-D094-2D70-F98F4C46618C}"/>
          </ac:grpSpMkLst>
        </pc:grpChg>
        <pc:picChg chg="add mod">
          <ac:chgData name="Pascal ANDRE" userId="71702551-4d96-4fda-aa83-43885bdfb73d" providerId="ADAL" clId="{BF10C510-1A41-4B3B-8BBF-1FDF4506807F}" dt="2022-08-24T09:23:46.215" v="7" actId="1038"/>
          <ac:picMkLst>
            <pc:docMk/>
            <pc:sldMk cId="2271914752" sldId="259"/>
            <ac:picMk id="3" creationId="{5E94E7E8-0D22-0949-C0C5-A2CED5FD4976}"/>
          </ac:picMkLst>
        </pc:picChg>
        <pc:picChg chg="mod">
          <ac:chgData name="Pascal ANDRE" userId="71702551-4d96-4fda-aa83-43885bdfb73d" providerId="ADAL" clId="{BF10C510-1A41-4B3B-8BBF-1FDF4506807F}" dt="2022-08-24T09:33:25.730" v="135" actId="14100"/>
          <ac:picMkLst>
            <pc:docMk/>
            <pc:sldMk cId="2271914752" sldId="259"/>
            <ac:picMk id="6" creationId="{3181CF4E-289A-B442-AFAD-328628945577}"/>
          </ac:picMkLst>
        </pc:picChg>
        <pc:picChg chg="del">
          <ac:chgData name="Pascal ANDRE" userId="71702551-4d96-4fda-aa83-43885bdfb73d" providerId="ADAL" clId="{BF10C510-1A41-4B3B-8BBF-1FDF4506807F}" dt="2022-08-24T09:33:15.428" v="132" actId="478"/>
          <ac:picMkLst>
            <pc:docMk/>
            <pc:sldMk cId="2271914752" sldId="259"/>
            <ac:picMk id="7" creationId="{21C28B5D-0DC0-D0E0-3649-8759012CC543}"/>
          </ac:picMkLst>
        </pc:picChg>
        <pc:picChg chg="mod">
          <ac:chgData name="Pascal ANDRE" userId="71702551-4d96-4fda-aa83-43885bdfb73d" providerId="ADAL" clId="{BF10C510-1A41-4B3B-8BBF-1FDF4506807F}" dt="2022-08-24T09:27:32.551" v="46" actId="1076"/>
          <ac:picMkLst>
            <pc:docMk/>
            <pc:sldMk cId="2271914752" sldId="259"/>
            <ac:picMk id="15" creationId="{D3886CDE-1747-FF2B-46A8-55FDC5D074CA}"/>
          </ac:picMkLst>
        </pc:picChg>
        <pc:picChg chg="mod">
          <ac:chgData name="Pascal ANDRE" userId="71702551-4d96-4fda-aa83-43885bdfb73d" providerId="ADAL" clId="{BF10C510-1A41-4B3B-8BBF-1FDF4506807F}" dt="2022-08-24T09:28:51.500" v="75"/>
          <ac:picMkLst>
            <pc:docMk/>
            <pc:sldMk cId="2271914752" sldId="259"/>
            <ac:picMk id="89" creationId="{6B84F6B1-1354-BFCB-AED0-0F1F9D31EEE0}"/>
          </ac:picMkLst>
        </pc:picChg>
        <pc:picChg chg="mod">
          <ac:chgData name="Pascal ANDRE" userId="71702551-4d96-4fda-aa83-43885bdfb73d" providerId="ADAL" clId="{BF10C510-1A41-4B3B-8BBF-1FDF4506807F}" dt="2022-08-24T09:27:32.551" v="46" actId="1076"/>
          <ac:picMkLst>
            <pc:docMk/>
            <pc:sldMk cId="2271914752" sldId="259"/>
            <ac:picMk id="96" creationId="{0490D9D7-3532-E94D-BA79-220C67983B5B}"/>
          </ac:picMkLst>
        </pc:picChg>
        <pc:picChg chg="del">
          <ac:chgData name="Pascal ANDRE" userId="71702551-4d96-4fda-aa83-43885bdfb73d" providerId="ADAL" clId="{BF10C510-1A41-4B3B-8BBF-1FDF4506807F}" dt="2022-08-24T09:37:59.459" v="177" actId="478"/>
          <ac:picMkLst>
            <pc:docMk/>
            <pc:sldMk cId="2271914752" sldId="259"/>
            <ac:picMk id="112" creationId="{D9EED002-F2BC-E677-9EB3-7F56EDB512B7}"/>
          </ac:picMkLst>
        </pc:picChg>
        <pc:picChg chg="mod">
          <ac:chgData name="Pascal ANDRE" userId="71702551-4d96-4fda-aa83-43885bdfb73d" providerId="ADAL" clId="{BF10C510-1A41-4B3B-8BBF-1FDF4506807F}" dt="2022-08-24T09:28:51.500" v="75"/>
          <ac:picMkLst>
            <pc:docMk/>
            <pc:sldMk cId="2271914752" sldId="259"/>
            <ac:picMk id="113" creationId="{7CD89F3B-002B-D8D4-0F63-1255DC4A06A0}"/>
          </ac:picMkLst>
        </pc:picChg>
        <pc:picChg chg="mod">
          <ac:chgData name="Pascal ANDRE" userId="71702551-4d96-4fda-aa83-43885bdfb73d" providerId="ADAL" clId="{BF10C510-1A41-4B3B-8BBF-1FDF4506807F}" dt="2022-08-24T09:38:37.314" v="184" actId="1076"/>
          <ac:picMkLst>
            <pc:docMk/>
            <pc:sldMk cId="2271914752" sldId="259"/>
            <ac:picMk id="116" creationId="{F3441729-60A6-458A-79FB-58D39538C402}"/>
          </ac:picMkLst>
        </pc:picChg>
        <pc:picChg chg="del topLvl">
          <ac:chgData name="Pascal ANDRE" userId="71702551-4d96-4fda-aa83-43885bdfb73d" providerId="ADAL" clId="{BF10C510-1A41-4B3B-8BBF-1FDF4506807F}" dt="2022-08-24T09:38:06.666" v="178" actId="478"/>
          <ac:picMkLst>
            <pc:docMk/>
            <pc:sldMk cId="2271914752" sldId="259"/>
            <ac:picMk id="119" creationId="{490B27C0-56AC-0FEE-D1FC-2ECDF37367CF}"/>
          </ac:picMkLst>
        </pc:picChg>
        <pc:picChg chg="del topLvl">
          <ac:chgData name="Pascal ANDRE" userId="71702551-4d96-4fda-aa83-43885bdfb73d" providerId="ADAL" clId="{BF10C510-1A41-4B3B-8BBF-1FDF4506807F}" dt="2022-08-24T09:27:46.521" v="51" actId="478"/>
          <ac:picMkLst>
            <pc:docMk/>
            <pc:sldMk cId="2271914752" sldId="259"/>
            <ac:picMk id="120" creationId="{91BF5583-CD98-169D-3656-B663D2285B56}"/>
          </ac:picMkLst>
        </pc:picChg>
        <pc:picChg chg="del">
          <ac:chgData name="Pascal ANDRE" userId="71702551-4d96-4fda-aa83-43885bdfb73d" providerId="ADAL" clId="{BF10C510-1A41-4B3B-8BBF-1FDF4506807F}" dt="2022-08-24T09:27:44.002" v="50" actId="478"/>
          <ac:picMkLst>
            <pc:docMk/>
            <pc:sldMk cId="2271914752" sldId="259"/>
            <ac:picMk id="121" creationId="{76AAE680-73F4-620D-BBDB-C3CA0DCF5AB1}"/>
          </ac:picMkLst>
        </pc:picChg>
        <pc:picChg chg="mod">
          <ac:chgData name="Pascal ANDRE" userId="71702551-4d96-4fda-aa83-43885bdfb73d" providerId="ADAL" clId="{BF10C510-1A41-4B3B-8BBF-1FDF4506807F}" dt="2022-08-24T09:35:18.458" v="168"/>
          <ac:picMkLst>
            <pc:docMk/>
            <pc:sldMk cId="2271914752" sldId="259"/>
            <ac:picMk id="124" creationId="{3E75FD7B-5532-F57A-6F1A-D0E70B2E9344}"/>
          </ac:picMkLst>
        </pc:picChg>
        <pc:picChg chg="mod">
          <ac:chgData name="Pascal ANDRE" userId="71702551-4d96-4fda-aa83-43885bdfb73d" providerId="ADAL" clId="{BF10C510-1A41-4B3B-8BBF-1FDF4506807F}" dt="2022-08-24T09:35:18.458" v="168"/>
          <ac:picMkLst>
            <pc:docMk/>
            <pc:sldMk cId="2271914752" sldId="259"/>
            <ac:picMk id="126" creationId="{9BF8D9E2-D28E-5F4E-E481-56EAA5BABEF9}"/>
          </ac:picMkLst>
        </pc:picChg>
        <pc:picChg chg="del">
          <ac:chgData name="Pascal ANDRE" userId="71702551-4d96-4fda-aa83-43885bdfb73d" providerId="ADAL" clId="{BF10C510-1A41-4B3B-8BBF-1FDF4506807F}" dt="2022-08-24T09:29:54.508" v="93" actId="478"/>
          <ac:picMkLst>
            <pc:docMk/>
            <pc:sldMk cId="2271914752" sldId="259"/>
            <ac:picMk id="131" creationId="{4270E554-9ACB-5B12-C01D-8868FE2CDC50}"/>
          </ac:picMkLst>
        </pc:picChg>
        <pc:picChg chg="del topLvl">
          <ac:chgData name="Pascal ANDRE" userId="71702551-4d96-4fda-aa83-43885bdfb73d" providerId="ADAL" clId="{BF10C510-1A41-4B3B-8BBF-1FDF4506807F}" dt="2022-08-24T09:29:58.213" v="94" actId="478"/>
          <ac:picMkLst>
            <pc:docMk/>
            <pc:sldMk cId="2271914752" sldId="259"/>
            <ac:picMk id="132" creationId="{3501992A-2784-2CAB-B511-87FBF0BE4923}"/>
          </ac:picMkLst>
        </pc:picChg>
        <pc:picChg chg="del mod">
          <ac:chgData name="Pascal ANDRE" userId="71702551-4d96-4fda-aa83-43885bdfb73d" providerId="ADAL" clId="{BF10C510-1A41-4B3B-8BBF-1FDF4506807F}" dt="2022-08-24T09:27:34.260" v="47" actId="478"/>
          <ac:picMkLst>
            <pc:docMk/>
            <pc:sldMk cId="2271914752" sldId="259"/>
            <ac:picMk id="1026" creationId="{A91B8319-46B7-A3C2-8E75-0677C53F658F}"/>
          </ac:picMkLst>
        </pc:picChg>
        <pc:picChg chg="add mod">
          <ac:chgData name="Pascal ANDRE" userId="71702551-4d96-4fda-aa83-43885bdfb73d" providerId="ADAL" clId="{BF10C510-1A41-4B3B-8BBF-1FDF4506807F}" dt="2022-08-25T15:34:26.787" v="219" actId="688"/>
          <ac:picMkLst>
            <pc:docMk/>
            <pc:sldMk cId="2271914752" sldId="259"/>
            <ac:picMk id="1028" creationId="{F2C1965A-71E7-2B59-46EE-82A6C2DB6528}"/>
          </ac:picMkLst>
        </pc:picChg>
        <pc:picChg chg="add mod">
          <ac:chgData name="Pascal ANDRE" userId="71702551-4d96-4fda-aa83-43885bdfb73d" providerId="ADAL" clId="{BF10C510-1A41-4B3B-8BBF-1FDF4506807F}" dt="2022-08-24T09:30:42.760" v="98" actId="14100"/>
          <ac:picMkLst>
            <pc:docMk/>
            <pc:sldMk cId="2271914752" sldId="259"/>
            <ac:picMk id="1030" creationId="{5793C703-12EC-F2C4-7D02-B1DB02286C44}"/>
          </ac:picMkLst>
        </pc:picChg>
        <pc:picChg chg="add del mod">
          <ac:chgData name="Pascal ANDRE" userId="71702551-4d96-4fda-aa83-43885bdfb73d" providerId="ADAL" clId="{BF10C510-1A41-4B3B-8BBF-1FDF4506807F}" dt="2022-08-24T09:33:49.408" v="141" actId="14100"/>
          <ac:picMkLst>
            <pc:docMk/>
            <pc:sldMk cId="2271914752" sldId="259"/>
            <ac:picMk id="1032" creationId="{143F44FA-241E-FC3A-BFC4-953A5C823456}"/>
          </ac:picMkLst>
        </pc:picChg>
        <pc:picChg chg="add mod">
          <ac:chgData name="Pascal ANDRE" userId="71702551-4d96-4fda-aa83-43885bdfb73d" providerId="ADAL" clId="{BF10C510-1A41-4B3B-8BBF-1FDF4506807F}" dt="2022-08-24T09:39:23.794" v="192" actId="14100"/>
          <ac:picMkLst>
            <pc:docMk/>
            <pc:sldMk cId="2271914752" sldId="259"/>
            <ac:picMk id="1038" creationId="{7676E77D-9273-65B3-BEE3-82590D514FE4}"/>
          </ac:picMkLst>
        </pc:picChg>
      </pc:sldChg>
    </pc:docChg>
  </pc:docChgLst>
  <pc:docChgLst>
    <pc:chgData name="Pascal ANDRE" userId="71702551-4d96-4fda-aa83-43885bdfb73d" providerId="ADAL" clId="{26ECE5B6-B3FB-4D04-A36D-DA195E0CF11C}"/>
    <pc:docChg chg="custSel delSld modSld">
      <pc:chgData name="Pascal ANDRE" userId="71702551-4d96-4fda-aa83-43885bdfb73d" providerId="ADAL" clId="{26ECE5B6-B3FB-4D04-A36D-DA195E0CF11C}" dt="2022-07-12T09:51:28.828" v="47" actId="20577"/>
      <pc:docMkLst>
        <pc:docMk/>
      </pc:docMkLst>
      <pc:sldChg chg="del">
        <pc:chgData name="Pascal ANDRE" userId="71702551-4d96-4fda-aa83-43885bdfb73d" providerId="ADAL" clId="{26ECE5B6-B3FB-4D04-A36D-DA195E0CF11C}" dt="2022-07-12T09:48:47.162" v="21" actId="47"/>
        <pc:sldMkLst>
          <pc:docMk/>
          <pc:sldMk cId="1053092995" sldId="258"/>
        </pc:sldMkLst>
      </pc:sldChg>
      <pc:sldChg chg="addSp delSp modSp mod">
        <pc:chgData name="Pascal ANDRE" userId="71702551-4d96-4fda-aa83-43885bdfb73d" providerId="ADAL" clId="{26ECE5B6-B3FB-4D04-A36D-DA195E0CF11C}" dt="2022-07-12T09:51:28.828" v="47" actId="20577"/>
        <pc:sldMkLst>
          <pc:docMk/>
          <pc:sldMk cId="2271914752" sldId="259"/>
        </pc:sldMkLst>
        <pc:spChg chg="mod">
          <ac:chgData name="Pascal ANDRE" userId="71702551-4d96-4fda-aa83-43885bdfb73d" providerId="ADAL" clId="{26ECE5B6-B3FB-4D04-A36D-DA195E0CF11C}" dt="2022-07-12T09:51:28.828" v="47" actId="20577"/>
          <ac:spMkLst>
            <pc:docMk/>
            <pc:sldMk cId="2271914752" sldId="259"/>
            <ac:spMk id="66" creationId="{54995E5B-8A79-2340-A00C-3275F29E1B31}"/>
          </ac:spMkLst>
        </pc:spChg>
        <pc:spChg chg="mod">
          <ac:chgData name="Pascal ANDRE" userId="71702551-4d96-4fda-aa83-43885bdfb73d" providerId="ADAL" clId="{26ECE5B6-B3FB-4D04-A36D-DA195E0CF11C}" dt="2022-07-12T09:49:12.032" v="33" actId="20577"/>
          <ac:spMkLst>
            <pc:docMk/>
            <pc:sldMk cId="2271914752" sldId="259"/>
            <ac:spMk id="75" creationId="{6D1938D0-6CD2-6141-8458-5EF20BA98695}"/>
          </ac:spMkLst>
        </pc:spChg>
        <pc:grpChg chg="del">
          <ac:chgData name="Pascal ANDRE" userId="71702551-4d96-4fda-aa83-43885bdfb73d" providerId="ADAL" clId="{26ECE5B6-B3FB-4D04-A36D-DA195E0CF11C}" dt="2022-07-12T09:47:07.782" v="6" actId="478"/>
          <ac:grpSpMkLst>
            <pc:docMk/>
            <pc:sldMk cId="2271914752" sldId="259"/>
            <ac:grpSpMk id="17" creationId="{42D08B29-6F24-99E3-F616-4632B4FF9894}"/>
          </ac:grpSpMkLst>
        </pc:grpChg>
        <pc:grpChg chg="topLvl">
          <ac:chgData name="Pascal ANDRE" userId="71702551-4d96-4fda-aa83-43885bdfb73d" providerId="ADAL" clId="{26ECE5B6-B3FB-4D04-A36D-DA195E0CF11C}" dt="2022-07-12T09:47:07.782" v="6" actId="478"/>
          <ac:grpSpMkLst>
            <pc:docMk/>
            <pc:sldMk cId="2271914752" sldId="259"/>
            <ac:grpSpMk id="64" creationId="{BEA9A47B-C8D3-BD4B-9819-1422559FCB25}"/>
          </ac:grpSpMkLst>
        </pc:grpChg>
        <pc:picChg chg="del topLvl">
          <ac:chgData name="Pascal ANDRE" userId="71702551-4d96-4fda-aa83-43885bdfb73d" providerId="ADAL" clId="{26ECE5B6-B3FB-4D04-A36D-DA195E0CF11C}" dt="2022-07-12T09:47:07.782" v="6" actId="478"/>
          <ac:picMkLst>
            <pc:docMk/>
            <pc:sldMk cId="2271914752" sldId="259"/>
            <ac:picMk id="88" creationId="{CBC08D10-2951-577E-75C9-EDDDEB38C93E}"/>
          </ac:picMkLst>
        </pc:picChg>
        <pc:picChg chg="del">
          <ac:chgData name="Pascal ANDRE" userId="71702551-4d96-4fda-aa83-43885bdfb73d" providerId="ADAL" clId="{26ECE5B6-B3FB-4D04-A36D-DA195E0CF11C}" dt="2022-07-12T09:47:03.446" v="5" actId="478"/>
          <ac:picMkLst>
            <pc:docMk/>
            <pc:sldMk cId="2271914752" sldId="259"/>
            <ac:picMk id="89" creationId="{FE878517-ACBC-A118-97B7-DE34513B1E06}"/>
          </ac:picMkLst>
        </pc:picChg>
        <pc:picChg chg="add mod">
          <ac:chgData name="Pascal ANDRE" userId="71702551-4d96-4fda-aa83-43885bdfb73d" providerId="ADAL" clId="{26ECE5B6-B3FB-4D04-A36D-DA195E0CF11C}" dt="2022-07-12T09:47:25.066" v="10" actId="14100"/>
          <ac:picMkLst>
            <pc:docMk/>
            <pc:sldMk cId="2271914752" sldId="259"/>
            <ac:picMk id="1026" creationId="{A91B8319-46B7-A3C2-8E75-0677C53F658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047158-4FC2-6045-9EFD-5BCEA7DF9B8D}" type="datetimeFigureOut">
              <a:rPr lang="fr-FR" smtClean="0"/>
              <a:t>02/09/2022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C5AC97-0485-6B4F-A065-2D6C32E068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3410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5AC97-0485-6B4F-A065-2D6C32E0687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4618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0970-E577-8D45-818D-9EBE89901A77}" type="datetimeFigureOut">
              <a:rPr lang="fr-FR" smtClean="0"/>
              <a:t>02/09/2022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DD9FE-1D0F-4348-B2A2-2AC33AA90F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213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0970-E577-8D45-818D-9EBE89901A77}" type="datetimeFigureOut">
              <a:rPr lang="fr-FR" smtClean="0"/>
              <a:t>02/09/2022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DD9FE-1D0F-4348-B2A2-2AC33AA90F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1919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0970-E577-8D45-818D-9EBE89901A77}" type="datetimeFigureOut">
              <a:rPr lang="fr-FR" smtClean="0"/>
              <a:t>02/09/2022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DD9FE-1D0F-4348-B2A2-2AC33AA90F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3442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0970-E577-8D45-818D-9EBE89901A77}" type="datetimeFigureOut">
              <a:rPr lang="fr-FR" smtClean="0"/>
              <a:t>02/09/2022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DD9FE-1D0F-4348-B2A2-2AC33AA90F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7983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0970-E577-8D45-818D-9EBE89901A77}" type="datetimeFigureOut">
              <a:rPr lang="fr-FR" smtClean="0"/>
              <a:t>02/09/2022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DD9FE-1D0F-4348-B2A2-2AC33AA90F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5744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0970-E577-8D45-818D-9EBE89901A77}" type="datetimeFigureOut">
              <a:rPr lang="fr-FR" smtClean="0"/>
              <a:t>02/09/2022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DD9FE-1D0F-4348-B2A2-2AC33AA90F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01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0970-E577-8D45-818D-9EBE89901A77}" type="datetimeFigureOut">
              <a:rPr lang="fr-FR" smtClean="0"/>
              <a:t>02/09/2022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DD9FE-1D0F-4348-B2A2-2AC33AA90F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8485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0970-E577-8D45-818D-9EBE89901A77}" type="datetimeFigureOut">
              <a:rPr lang="fr-FR" smtClean="0"/>
              <a:t>02/09/2022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DD9FE-1D0F-4348-B2A2-2AC33AA90F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9504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0970-E577-8D45-818D-9EBE89901A77}" type="datetimeFigureOut">
              <a:rPr lang="fr-FR" smtClean="0"/>
              <a:t>02/09/2022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DD9FE-1D0F-4348-B2A2-2AC33AA90F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2739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0970-E577-8D45-818D-9EBE89901A77}" type="datetimeFigureOut">
              <a:rPr lang="fr-FR" smtClean="0"/>
              <a:t>02/09/2022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DD9FE-1D0F-4348-B2A2-2AC33AA90F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3905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0970-E577-8D45-818D-9EBE89901A77}" type="datetimeFigureOut">
              <a:rPr lang="fr-FR" smtClean="0"/>
              <a:t>02/09/2022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DD9FE-1D0F-4348-B2A2-2AC33AA90F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563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80970-E577-8D45-818D-9EBE89901A77}" type="datetimeFigureOut">
              <a:rPr lang="fr-FR" smtClean="0"/>
              <a:t>02/09/2022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DD9FE-1D0F-4348-B2A2-2AC33AA90F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018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74F19CB-CCB1-AB4A-98C4-159ED2E7DB49}"/>
              </a:ext>
            </a:extLst>
          </p:cNvPr>
          <p:cNvSpPr txBox="1"/>
          <p:nvPr/>
        </p:nvSpPr>
        <p:spPr>
          <a:xfrm>
            <a:off x="0" y="10147082"/>
            <a:ext cx="15119349" cy="6771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</a:rPr>
              <a:t>D'AUTRES ANIMATIONS SONT PRÉVUES DANS VOTRE RESTAURANT AU COURS DE L'ANNÉE : ÉPIPHANIE, PÂQUES...</a:t>
            </a:r>
          </a:p>
          <a:p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210E419-FF81-6330-5180-EC9AC11230F1}"/>
              </a:ext>
            </a:extLst>
          </p:cNvPr>
          <p:cNvGrpSpPr/>
          <p:nvPr/>
        </p:nvGrpSpPr>
        <p:grpSpPr>
          <a:xfrm>
            <a:off x="7722684" y="2174674"/>
            <a:ext cx="2133600" cy="3352800"/>
            <a:chOff x="7312551" y="1915760"/>
            <a:chExt cx="2133600" cy="3352800"/>
          </a:xfrm>
        </p:grpSpPr>
        <p:grpSp>
          <p:nvGrpSpPr>
            <p:cNvPr id="105" name="Groupe 104">
              <a:extLst>
                <a:ext uri="{FF2B5EF4-FFF2-40B4-BE49-F238E27FC236}">
                  <a16:creationId xmlns:a16="http://schemas.microsoft.com/office/drawing/2014/main" id="{922C886F-C17B-96D3-1F3D-3EA7C6EB023C}"/>
                </a:ext>
              </a:extLst>
            </p:cNvPr>
            <p:cNvGrpSpPr/>
            <p:nvPr/>
          </p:nvGrpSpPr>
          <p:grpSpPr>
            <a:xfrm>
              <a:off x="7312551" y="1915760"/>
              <a:ext cx="2133600" cy="3352800"/>
              <a:chOff x="786342" y="2089679"/>
              <a:chExt cx="2133600" cy="33528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106" name="Image 105" descr="Une image contenant carré&#10;&#10;Description générée automatiquement">
                <a:extLst>
                  <a:ext uri="{FF2B5EF4-FFF2-40B4-BE49-F238E27FC236}">
                    <a16:creationId xmlns:a16="http://schemas.microsoft.com/office/drawing/2014/main" id="{AFBF814E-D7EF-1D3F-88C9-1F4AB17A51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6342" y="2089679"/>
                <a:ext cx="2133600" cy="3352800"/>
              </a:xfrm>
              <a:prstGeom prst="rect">
                <a:avLst/>
              </a:prstGeom>
            </p:spPr>
          </p:pic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A1D07B5-89FB-E9D5-8BDF-34A56DF61E45}"/>
                  </a:ext>
                </a:extLst>
              </p:cNvPr>
              <p:cNvSpPr/>
              <p:nvPr/>
            </p:nvSpPr>
            <p:spPr>
              <a:xfrm>
                <a:off x="1229515" y="2138951"/>
                <a:ext cx="124726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fr-FR" b="1" dirty="0">
                    <a:solidFill>
                      <a:schemeClr val="bg1"/>
                    </a:solidFill>
                  </a:rPr>
                  <a:t>DÉCEMBRE</a:t>
                </a:r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C7899B24-1A99-7F53-FCD5-CF7046A6B263}"/>
                  </a:ext>
                </a:extLst>
              </p:cNvPr>
              <p:cNvSpPr/>
              <p:nvPr/>
            </p:nvSpPr>
            <p:spPr>
              <a:xfrm>
                <a:off x="786342" y="4833586"/>
                <a:ext cx="2133600" cy="608893"/>
              </a:xfrm>
              <a:prstGeom prst="rect">
                <a:avLst/>
              </a:prstGeom>
            </p:spPr>
            <p:txBody>
              <a:bodyPr wrap="square" anchor="ctr">
                <a:noAutofit/>
              </a:bodyPr>
              <a:lstStyle/>
              <a:p>
                <a:pPr algn="ctr">
                  <a:lnSpc>
                    <a:spcPts val="1560"/>
                  </a:lnSpc>
                </a:pPr>
                <a:r>
                  <a:rPr lang="fr-FR" b="1" dirty="0">
                    <a:solidFill>
                      <a:srgbClr val="88BD27"/>
                    </a:solidFill>
                  </a:rPr>
                  <a:t>Noël</a:t>
                </a:r>
                <a:endParaRPr lang="fr-FR" dirty="0">
                  <a:solidFill>
                    <a:srgbClr val="88BD27"/>
                  </a:solidFill>
                </a:endParaRPr>
              </a:p>
            </p:txBody>
          </p:sp>
        </p:grpSp>
        <p:pic>
          <p:nvPicPr>
            <p:cNvPr id="109" name="Image 108">
              <a:extLst>
                <a:ext uri="{FF2B5EF4-FFF2-40B4-BE49-F238E27FC236}">
                  <a16:creationId xmlns:a16="http://schemas.microsoft.com/office/drawing/2014/main" id="{E9C3C190-A147-1D1B-09C7-A9AFC4B5466B}"/>
                </a:ext>
              </a:extLst>
            </p:cNvPr>
            <p:cNvPicPr>
              <a:picLocks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07351" y="2467948"/>
              <a:ext cx="1944000" cy="2084350"/>
            </a:xfrm>
            <a:prstGeom prst="rect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A833F48D-1E2B-0B0F-5428-1A6F3B007E06}"/>
              </a:ext>
            </a:extLst>
          </p:cNvPr>
          <p:cNvGrpSpPr/>
          <p:nvPr/>
        </p:nvGrpSpPr>
        <p:grpSpPr>
          <a:xfrm>
            <a:off x="5259373" y="5874030"/>
            <a:ext cx="2133600" cy="3352800"/>
            <a:chOff x="350356" y="5940783"/>
            <a:chExt cx="2133600" cy="3352800"/>
          </a:xfrm>
        </p:grpSpPr>
        <p:pic>
          <p:nvPicPr>
            <p:cNvPr id="84" name="Image 83" descr="Une image contenant carré&#10;&#10;Description générée automatiquement">
              <a:extLst>
                <a:ext uri="{FF2B5EF4-FFF2-40B4-BE49-F238E27FC236}">
                  <a16:creationId xmlns:a16="http://schemas.microsoft.com/office/drawing/2014/main" id="{74AAE1A7-DC53-694B-AC29-4FB7A1B61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0356" y="5940783"/>
              <a:ext cx="2133600" cy="3352800"/>
            </a:xfrm>
            <a:prstGeom prst="rect">
              <a:avLst/>
            </a:prstGeom>
          </p:spPr>
        </p:pic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92DD453D-9345-844F-9ACA-B9E0E11DE687}"/>
                </a:ext>
              </a:extLst>
            </p:cNvPr>
            <p:cNvSpPr/>
            <p:nvPr/>
          </p:nvSpPr>
          <p:spPr>
            <a:xfrm>
              <a:off x="1035807" y="5990055"/>
              <a:ext cx="76270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MARS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CBD17453-4A6E-5247-9F8C-7565F304B523}"/>
                </a:ext>
              </a:extLst>
            </p:cNvPr>
            <p:cNvSpPr/>
            <p:nvPr/>
          </p:nvSpPr>
          <p:spPr>
            <a:xfrm>
              <a:off x="350356" y="8684690"/>
              <a:ext cx="2133600" cy="608892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/>
            <a:p>
              <a:pPr algn="ctr">
                <a:lnSpc>
                  <a:spcPts val="1560"/>
                </a:lnSpc>
              </a:pPr>
              <a:r>
                <a:rPr lang="fr-FR" b="1" dirty="0">
                  <a:solidFill>
                    <a:srgbClr val="88BD27"/>
                  </a:solidFill>
                </a:rPr>
                <a:t>Jour de Marché</a:t>
              </a:r>
              <a:endParaRPr lang="fr-FR" dirty="0">
                <a:solidFill>
                  <a:srgbClr val="88BD27"/>
                </a:solidFill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0296E06-D779-026D-A470-BC6BD8D745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8238" y="6467975"/>
              <a:ext cx="1955468" cy="2107229"/>
            </a:xfrm>
            <a:prstGeom prst="rect">
              <a:avLst/>
            </a:prstGeom>
          </p:spPr>
        </p:pic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6D52DB4-0836-0D66-9271-5C5578E2BBD0}"/>
              </a:ext>
            </a:extLst>
          </p:cNvPr>
          <p:cNvGrpSpPr/>
          <p:nvPr/>
        </p:nvGrpSpPr>
        <p:grpSpPr>
          <a:xfrm flipV="1">
            <a:off x="10600670" y="6334838"/>
            <a:ext cx="394573" cy="53230"/>
            <a:chOff x="11522462" y="5984433"/>
            <a:chExt cx="2133600" cy="3352800"/>
          </a:xfrm>
        </p:grpSpPr>
        <p:grpSp>
          <p:nvGrpSpPr>
            <p:cNvPr id="95" name="Groupe 94">
              <a:extLst>
                <a:ext uri="{FF2B5EF4-FFF2-40B4-BE49-F238E27FC236}">
                  <a16:creationId xmlns:a16="http://schemas.microsoft.com/office/drawing/2014/main" id="{723C9DAE-623A-9147-BC55-535373DC1A2F}"/>
                </a:ext>
              </a:extLst>
            </p:cNvPr>
            <p:cNvGrpSpPr/>
            <p:nvPr/>
          </p:nvGrpSpPr>
          <p:grpSpPr>
            <a:xfrm>
              <a:off x="11522462" y="5984433"/>
              <a:ext cx="2133600" cy="3352800"/>
              <a:chOff x="786342" y="2089679"/>
              <a:chExt cx="2133600" cy="33528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96" name="Image 95" descr="Une image contenant carré&#10;&#10;Description générée automatiquement">
                <a:extLst>
                  <a:ext uri="{FF2B5EF4-FFF2-40B4-BE49-F238E27FC236}">
                    <a16:creationId xmlns:a16="http://schemas.microsoft.com/office/drawing/2014/main" id="{0490D9D7-3532-E94D-BA79-220C67983B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6342" y="2089679"/>
                <a:ext cx="2133600" cy="3352800"/>
              </a:xfrm>
              <a:prstGeom prst="rect">
                <a:avLst/>
              </a:prstGeom>
            </p:spPr>
          </p:pic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B860B566-E020-CE4B-BCB6-3DED6249DC5A}"/>
                  </a:ext>
                </a:extLst>
              </p:cNvPr>
              <p:cNvSpPr/>
              <p:nvPr/>
            </p:nvSpPr>
            <p:spPr>
              <a:xfrm>
                <a:off x="1540401" y="2138951"/>
                <a:ext cx="62549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fr-FR" b="1" dirty="0">
                    <a:solidFill>
                      <a:schemeClr val="bg1"/>
                    </a:solidFill>
                  </a:rPr>
                  <a:t>JUIN</a:t>
                </a: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03A737F2-FE07-834A-8FF2-1823A3C46746}"/>
                  </a:ext>
                </a:extLst>
              </p:cNvPr>
              <p:cNvSpPr/>
              <p:nvPr/>
            </p:nvSpPr>
            <p:spPr>
              <a:xfrm>
                <a:off x="786342" y="4833586"/>
                <a:ext cx="2133600" cy="608892"/>
              </a:xfrm>
              <a:prstGeom prst="rect">
                <a:avLst/>
              </a:prstGeom>
            </p:spPr>
            <p:txBody>
              <a:bodyPr wrap="square" anchor="ctr">
                <a:noAutofit/>
              </a:bodyPr>
              <a:lstStyle/>
              <a:p>
                <a:pPr algn="ctr">
                  <a:lnSpc>
                    <a:spcPts val="1560"/>
                  </a:lnSpc>
                </a:pPr>
                <a:r>
                  <a:rPr lang="fr-FR" b="1" dirty="0">
                    <a:solidFill>
                      <a:srgbClr val="88BD27"/>
                    </a:solidFill>
                  </a:rPr>
                  <a:t>Jour de Marché</a:t>
                </a:r>
                <a:endParaRPr lang="fr-FR" dirty="0">
                  <a:solidFill>
                    <a:srgbClr val="88BD27"/>
                  </a:solidFill>
                </a:endParaRPr>
              </a:p>
            </p:txBody>
          </p:sp>
        </p:grpSp>
        <p:pic>
          <p:nvPicPr>
            <p:cNvPr id="15" name="Image 14" descr="Une image contenant texte, conteneur&#10;&#10;Description générée automatiquement">
              <a:extLst>
                <a:ext uri="{FF2B5EF4-FFF2-40B4-BE49-F238E27FC236}">
                  <a16:creationId xmlns:a16="http://schemas.microsoft.com/office/drawing/2014/main" id="{D3886CDE-1747-FF2B-46A8-55FDC5D074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602144" y="6514142"/>
              <a:ext cx="1973155" cy="2102345"/>
            </a:xfrm>
            <a:prstGeom prst="rect">
              <a:avLst/>
            </a:prstGeom>
          </p:spPr>
        </p:pic>
      </p:grpSp>
      <p:sp>
        <p:nvSpPr>
          <p:cNvPr id="110" name="ZoneTexte 109">
            <a:extLst>
              <a:ext uri="{FF2B5EF4-FFF2-40B4-BE49-F238E27FC236}">
                <a16:creationId xmlns:a16="http://schemas.microsoft.com/office/drawing/2014/main" id="{60670B69-FB52-A0DA-C37D-77C7A81FB055}"/>
              </a:ext>
            </a:extLst>
          </p:cNvPr>
          <p:cNvSpPr txBox="1"/>
          <p:nvPr/>
        </p:nvSpPr>
        <p:spPr>
          <a:xfrm>
            <a:off x="6813948" y="1391085"/>
            <a:ext cx="1469377" cy="4001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fr-FR" sz="2000" b="1" spc="300" dirty="0">
                <a:solidFill>
                  <a:srgbClr val="7F5925"/>
                </a:solidFill>
                <a:latin typeface="+mj-lt"/>
              </a:rPr>
              <a:t>SCOLAIRE</a:t>
            </a:r>
            <a:endParaRPr lang="fr-FR" sz="2000" b="1" spc="300" dirty="0">
              <a:solidFill>
                <a:srgbClr val="7F5925"/>
              </a:solidFill>
              <a:latin typeface="+mj-lt"/>
              <a:cs typeface="Calibri"/>
            </a:endParaRPr>
          </a:p>
        </p:txBody>
      </p: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BEA9A47B-C8D3-BD4B-9819-1422559FCB25}"/>
              </a:ext>
            </a:extLst>
          </p:cNvPr>
          <p:cNvGrpSpPr/>
          <p:nvPr/>
        </p:nvGrpSpPr>
        <p:grpSpPr>
          <a:xfrm>
            <a:off x="5259373" y="2168536"/>
            <a:ext cx="2133600" cy="3352800"/>
            <a:chOff x="786342" y="2089679"/>
            <a:chExt cx="2133600" cy="33528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73" name="Image 72" descr="Une image contenant carré&#10;&#10;Description générée automatiquement">
              <a:extLst>
                <a:ext uri="{FF2B5EF4-FFF2-40B4-BE49-F238E27FC236}">
                  <a16:creationId xmlns:a16="http://schemas.microsoft.com/office/drawing/2014/main" id="{396DA82E-3498-1F4A-9B23-D9BC2E3C93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6342" y="2089679"/>
              <a:ext cx="2133600" cy="3352800"/>
            </a:xfrm>
            <a:prstGeom prst="rect">
              <a:avLst/>
            </a:prstGeom>
          </p:spPr>
        </p:pic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06BF02E7-DE64-624D-B3BC-9B983F71410B}"/>
                </a:ext>
              </a:extLst>
            </p:cNvPr>
            <p:cNvSpPr/>
            <p:nvPr/>
          </p:nvSpPr>
          <p:spPr>
            <a:xfrm>
              <a:off x="1197744" y="2138951"/>
              <a:ext cx="1310808" cy="369332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NOVEMBRE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6D1938D0-6CD2-6141-8458-5EF20BA98695}"/>
                </a:ext>
              </a:extLst>
            </p:cNvPr>
            <p:cNvSpPr/>
            <p:nvPr/>
          </p:nvSpPr>
          <p:spPr>
            <a:xfrm>
              <a:off x="786342" y="4833586"/>
              <a:ext cx="2133600" cy="608892"/>
            </a:xfrm>
            <a:prstGeom prst="rect">
              <a:avLst/>
            </a:prstGeom>
          </p:spPr>
          <p:txBody>
            <a:bodyPr wrap="square" lIns="91440" tIns="45720" rIns="91440" bIns="45720" anchor="ctr">
              <a:noAutofit/>
            </a:bodyPr>
            <a:lstStyle/>
            <a:p>
              <a:pPr algn="ctr">
                <a:lnSpc>
                  <a:spcPts val="1560"/>
                </a:lnSpc>
              </a:pPr>
              <a:r>
                <a:rPr lang="fr-FR" b="1" dirty="0">
                  <a:solidFill>
                    <a:srgbClr val="88BD27"/>
                  </a:solidFill>
                </a:rPr>
                <a:t>Espagne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3ED451F2-B882-8EC7-FBFE-4CCAAC6CC33C}"/>
              </a:ext>
            </a:extLst>
          </p:cNvPr>
          <p:cNvGrpSpPr/>
          <p:nvPr/>
        </p:nvGrpSpPr>
        <p:grpSpPr>
          <a:xfrm>
            <a:off x="12661428" y="2165016"/>
            <a:ext cx="2133600" cy="3352800"/>
            <a:chOff x="12661428" y="2165016"/>
            <a:chExt cx="2133600" cy="3352800"/>
          </a:xfrm>
        </p:grpSpPr>
        <p:grpSp>
          <p:nvGrpSpPr>
            <p:cNvPr id="76" name="Groupe 75">
              <a:extLst>
                <a:ext uri="{FF2B5EF4-FFF2-40B4-BE49-F238E27FC236}">
                  <a16:creationId xmlns:a16="http://schemas.microsoft.com/office/drawing/2014/main" id="{6691E85D-7D3A-F711-2B4F-DF5149EA3EF1}"/>
                </a:ext>
              </a:extLst>
            </p:cNvPr>
            <p:cNvGrpSpPr/>
            <p:nvPr/>
          </p:nvGrpSpPr>
          <p:grpSpPr>
            <a:xfrm>
              <a:off x="12661428" y="2165016"/>
              <a:ext cx="2133600" cy="3352800"/>
              <a:chOff x="786342" y="2089679"/>
              <a:chExt cx="2133600" cy="33528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77" name="Image 76" descr="Une image contenant carré&#10;&#10;Description générée automatiquement">
                <a:extLst>
                  <a:ext uri="{FF2B5EF4-FFF2-40B4-BE49-F238E27FC236}">
                    <a16:creationId xmlns:a16="http://schemas.microsoft.com/office/drawing/2014/main" id="{6429F2F7-695D-4FC4-B5B0-2EED510AD7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6342" y="2089679"/>
                <a:ext cx="2133600" cy="3352800"/>
              </a:xfrm>
              <a:prstGeom prst="rect">
                <a:avLst/>
              </a:prstGeom>
            </p:spPr>
          </p:pic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A6F4ED8D-EA1A-501E-52DC-596163155711}"/>
                  </a:ext>
                </a:extLst>
              </p:cNvPr>
              <p:cNvSpPr/>
              <p:nvPr/>
            </p:nvSpPr>
            <p:spPr>
              <a:xfrm>
                <a:off x="1359391" y="2138951"/>
                <a:ext cx="9875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fr-FR" b="1" dirty="0">
                    <a:solidFill>
                      <a:schemeClr val="bg1"/>
                    </a:solidFill>
                  </a:rPr>
                  <a:t>JANVIER</a:t>
                </a: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6877A11C-E18F-24DD-B2E9-68543E041D2B}"/>
                  </a:ext>
                </a:extLst>
              </p:cNvPr>
              <p:cNvSpPr/>
              <p:nvPr/>
            </p:nvSpPr>
            <p:spPr>
              <a:xfrm>
                <a:off x="786342" y="4833586"/>
                <a:ext cx="2133600" cy="608892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>
                  <a:lnSpc>
                    <a:spcPts val="1560"/>
                  </a:lnSpc>
                </a:pPr>
                <a:r>
                  <a:rPr lang="fr-FR" b="1" dirty="0">
                    <a:solidFill>
                      <a:srgbClr val="88BD27"/>
                    </a:solidFill>
                    <a:cs typeface="Calibri"/>
                  </a:rPr>
                  <a:t>Nouvel an Chinois</a:t>
                </a:r>
              </a:p>
            </p:txBody>
          </p:sp>
        </p:grpSp>
        <p:pic>
          <p:nvPicPr>
            <p:cNvPr id="90" name="object 82">
              <a:extLst>
                <a:ext uri="{FF2B5EF4-FFF2-40B4-BE49-F238E27FC236}">
                  <a16:creationId xmlns:a16="http://schemas.microsoft.com/office/drawing/2014/main" id="{C94D84F6-7D95-C5CA-E332-092E2F4CB5AC}"/>
                </a:ext>
              </a:extLst>
            </p:cNvPr>
            <p:cNvPicPr/>
            <p:nvPr/>
          </p:nvPicPr>
          <p:blipFill rotWithShape="1"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"/>
            <a:stretch/>
          </p:blipFill>
          <p:spPr>
            <a:xfrm>
              <a:off x="12749299" y="2705647"/>
              <a:ext cx="1951406" cy="2088914"/>
            </a:xfrm>
            <a:prstGeom prst="rect">
              <a:avLst/>
            </a:prstGeom>
          </p:spPr>
        </p:pic>
        <p:pic>
          <p:nvPicPr>
            <p:cNvPr id="91" name="object 99">
              <a:extLst>
                <a:ext uri="{FF2B5EF4-FFF2-40B4-BE49-F238E27FC236}">
                  <a16:creationId xmlns:a16="http://schemas.microsoft.com/office/drawing/2014/main" id="{3C4118C6-177B-67AC-DBB2-0814895DCCE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750438" y="2590967"/>
              <a:ext cx="791997" cy="1058405"/>
            </a:xfrm>
            <a:prstGeom prst="rect">
              <a:avLst/>
            </a:prstGeom>
          </p:spPr>
        </p:pic>
      </p:grpSp>
      <p:grpSp>
        <p:nvGrpSpPr>
          <p:cNvPr id="92" name="Groupe 91">
            <a:extLst>
              <a:ext uri="{FF2B5EF4-FFF2-40B4-BE49-F238E27FC236}">
                <a16:creationId xmlns:a16="http://schemas.microsoft.com/office/drawing/2014/main" id="{FDAF0BDD-2250-2F0B-7652-40FF29DEC554}"/>
              </a:ext>
            </a:extLst>
          </p:cNvPr>
          <p:cNvGrpSpPr/>
          <p:nvPr/>
        </p:nvGrpSpPr>
        <p:grpSpPr>
          <a:xfrm>
            <a:off x="337949" y="5874030"/>
            <a:ext cx="2133600" cy="3352800"/>
            <a:chOff x="12708778" y="2062987"/>
            <a:chExt cx="2133600" cy="3352800"/>
          </a:xfrm>
        </p:grpSpPr>
        <p:grpSp>
          <p:nvGrpSpPr>
            <p:cNvPr id="93" name="Groupe 92">
              <a:extLst>
                <a:ext uri="{FF2B5EF4-FFF2-40B4-BE49-F238E27FC236}">
                  <a16:creationId xmlns:a16="http://schemas.microsoft.com/office/drawing/2014/main" id="{66263689-EC9F-B151-BDEE-1F650F553432}"/>
                </a:ext>
              </a:extLst>
            </p:cNvPr>
            <p:cNvGrpSpPr/>
            <p:nvPr/>
          </p:nvGrpSpPr>
          <p:grpSpPr>
            <a:xfrm>
              <a:off x="12708778" y="2062987"/>
              <a:ext cx="2133600" cy="3352800"/>
              <a:chOff x="786342" y="2089679"/>
              <a:chExt cx="2133600" cy="33528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99" name="Image 98" descr="Une image contenant carré&#10;&#10;Description générée automatiquement">
                <a:extLst>
                  <a:ext uri="{FF2B5EF4-FFF2-40B4-BE49-F238E27FC236}">
                    <a16:creationId xmlns:a16="http://schemas.microsoft.com/office/drawing/2014/main" id="{FDE9EF8D-F3F0-0112-4EFC-F4E706153E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6342" y="2089679"/>
                <a:ext cx="2133600" cy="3352800"/>
              </a:xfrm>
              <a:prstGeom prst="rect">
                <a:avLst/>
              </a:prstGeom>
            </p:spPr>
          </p:pic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27C4820F-9A78-D878-7DC8-D807E254683C}"/>
                  </a:ext>
                </a:extLst>
              </p:cNvPr>
              <p:cNvSpPr/>
              <p:nvPr/>
            </p:nvSpPr>
            <p:spPr>
              <a:xfrm>
                <a:off x="1367277" y="2138951"/>
                <a:ext cx="97174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fr-FR" b="1" dirty="0">
                    <a:solidFill>
                      <a:schemeClr val="bg1"/>
                    </a:solidFill>
                  </a:rPr>
                  <a:t>FÉVRIER</a:t>
                </a:r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357AE1F7-1BEF-B83C-44F0-E6D7BD06C68B}"/>
                  </a:ext>
                </a:extLst>
              </p:cNvPr>
              <p:cNvSpPr/>
              <p:nvPr/>
            </p:nvSpPr>
            <p:spPr>
              <a:xfrm>
                <a:off x="786342" y="4833586"/>
                <a:ext cx="2133600" cy="608892"/>
              </a:xfrm>
              <a:prstGeom prst="rect">
                <a:avLst/>
              </a:prstGeom>
            </p:spPr>
            <p:txBody>
              <a:bodyPr wrap="square" anchor="ctr">
                <a:noAutofit/>
              </a:bodyPr>
              <a:lstStyle/>
              <a:p>
                <a:pPr algn="ctr">
                  <a:lnSpc>
                    <a:spcPts val="1560"/>
                  </a:lnSpc>
                </a:pPr>
                <a:r>
                  <a:rPr lang="fr-FR" b="1" dirty="0">
                    <a:solidFill>
                      <a:srgbClr val="88BD27"/>
                    </a:solidFill>
                  </a:rPr>
                  <a:t>La</a:t>
                </a:r>
              </a:p>
              <a:p>
                <a:pPr algn="ctr">
                  <a:lnSpc>
                    <a:spcPts val="1560"/>
                  </a:lnSpc>
                </a:pPr>
                <a:r>
                  <a:rPr lang="fr-FR" b="1" dirty="0">
                    <a:solidFill>
                      <a:srgbClr val="88BD27"/>
                    </a:solidFill>
                  </a:rPr>
                  <a:t>Chandeleur</a:t>
                </a:r>
                <a:endParaRPr lang="fr-FR" dirty="0">
                  <a:solidFill>
                    <a:srgbClr val="88BD27"/>
                  </a:solidFill>
                </a:endParaRPr>
              </a:p>
            </p:txBody>
          </p:sp>
        </p:grpSp>
        <p:pic>
          <p:nvPicPr>
            <p:cNvPr id="94" name="Image 93" descr="Une image contenant alimentation, assiette, fruit, petit déjeuner&#10;&#10;Description générée automatiquement">
              <a:extLst>
                <a:ext uri="{FF2B5EF4-FFF2-40B4-BE49-F238E27FC236}">
                  <a16:creationId xmlns:a16="http://schemas.microsoft.com/office/drawing/2014/main" id="{2FE41980-E5E7-9DC9-B12C-F055E3029B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287"/>
            <a:stretch/>
          </p:blipFill>
          <p:spPr>
            <a:xfrm>
              <a:off x="12794246" y="2594990"/>
              <a:ext cx="1964333" cy="2106942"/>
            </a:xfrm>
            <a:prstGeom prst="rect">
              <a:avLst/>
            </a:prstGeom>
          </p:spPr>
        </p:pic>
      </p:grpSp>
      <p:grpSp>
        <p:nvGrpSpPr>
          <p:cNvPr id="114" name="Groupe 113">
            <a:extLst>
              <a:ext uri="{FF2B5EF4-FFF2-40B4-BE49-F238E27FC236}">
                <a16:creationId xmlns:a16="http://schemas.microsoft.com/office/drawing/2014/main" id="{059D11CF-7256-B589-E5DB-6B3946C45649}"/>
              </a:ext>
            </a:extLst>
          </p:cNvPr>
          <p:cNvGrpSpPr/>
          <p:nvPr/>
        </p:nvGrpSpPr>
        <p:grpSpPr>
          <a:xfrm>
            <a:off x="10139105" y="5870394"/>
            <a:ext cx="2133600" cy="3352800"/>
            <a:chOff x="786342" y="2089679"/>
            <a:chExt cx="2133600" cy="33528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16" name="Image 115" descr="Une image contenant carré&#10;&#10;Description générée automatiquement">
              <a:extLst>
                <a:ext uri="{FF2B5EF4-FFF2-40B4-BE49-F238E27FC236}">
                  <a16:creationId xmlns:a16="http://schemas.microsoft.com/office/drawing/2014/main" id="{F3441729-60A6-458A-79FB-58D39538C4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6342" y="2089679"/>
              <a:ext cx="2133600" cy="3352800"/>
            </a:xfrm>
            <a:prstGeom prst="rect">
              <a:avLst/>
            </a:prstGeom>
          </p:spPr>
        </p:pic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02DB56DC-07CB-2AFA-FF62-CA2AD0769EBB}"/>
                </a:ext>
              </a:extLst>
            </p:cNvPr>
            <p:cNvSpPr/>
            <p:nvPr/>
          </p:nvSpPr>
          <p:spPr>
            <a:xfrm>
              <a:off x="1559637" y="2138951"/>
              <a:ext cx="5870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MAI</a:t>
              </a: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0C0CC8D2-1D4F-0289-5376-9297D1AA5426}"/>
                </a:ext>
              </a:extLst>
            </p:cNvPr>
            <p:cNvSpPr/>
            <p:nvPr/>
          </p:nvSpPr>
          <p:spPr>
            <a:xfrm>
              <a:off x="786342" y="4833586"/>
              <a:ext cx="2133600" cy="608893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/>
            <a:p>
              <a:pPr algn="ctr">
                <a:lnSpc>
                  <a:spcPts val="1560"/>
                </a:lnSpc>
              </a:pPr>
              <a:r>
                <a:rPr lang="fr-FR" b="1" dirty="0">
                  <a:solidFill>
                    <a:srgbClr val="88BD27"/>
                  </a:solidFill>
                </a:rPr>
                <a:t>Fontaine à chocolat</a:t>
              </a:r>
              <a:endParaRPr lang="fr-FR" dirty="0">
                <a:solidFill>
                  <a:srgbClr val="88BD27"/>
                </a:solidFill>
              </a:endParaRP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D26E67C5-3382-8848-BADE-16FBCAB20F5A}"/>
              </a:ext>
            </a:extLst>
          </p:cNvPr>
          <p:cNvGrpSpPr/>
          <p:nvPr/>
        </p:nvGrpSpPr>
        <p:grpSpPr>
          <a:xfrm>
            <a:off x="7722684" y="5874030"/>
            <a:ext cx="2133600" cy="3352800"/>
            <a:chOff x="786342" y="2089679"/>
            <a:chExt cx="2133600" cy="33528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52" name="Image 51" descr="Une image contenant carré&#10;&#10;Description générée automatiquement">
              <a:extLst>
                <a:ext uri="{FF2B5EF4-FFF2-40B4-BE49-F238E27FC236}">
                  <a16:creationId xmlns:a16="http://schemas.microsoft.com/office/drawing/2014/main" id="{C1F75F13-87CA-DF48-A0B2-0E491812FF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6342" y="2089679"/>
              <a:ext cx="2133600" cy="3352800"/>
            </a:xfrm>
            <a:prstGeom prst="rect">
              <a:avLst/>
            </a:prstGeom>
          </p:spPr>
        </p:pic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B56D4729-05B7-5E43-8FC5-ED2F67EFCF36}"/>
                </a:ext>
              </a:extLst>
            </p:cNvPr>
            <p:cNvSpPr/>
            <p:nvPr/>
          </p:nvSpPr>
          <p:spPr>
            <a:xfrm>
              <a:off x="1484617" y="2138951"/>
              <a:ext cx="737061" cy="369332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  <a:cs typeface="Calibri"/>
                </a:rPr>
                <a:t>AVRIL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214EA8F-A217-4C43-963B-8A439AEB3727}"/>
                </a:ext>
              </a:extLst>
            </p:cNvPr>
            <p:cNvSpPr/>
            <p:nvPr/>
          </p:nvSpPr>
          <p:spPr>
            <a:xfrm>
              <a:off x="786342" y="4833586"/>
              <a:ext cx="2133600" cy="608892"/>
            </a:xfrm>
            <a:prstGeom prst="rect">
              <a:avLst/>
            </a:prstGeom>
          </p:spPr>
          <p:txBody>
            <a:bodyPr wrap="square" lIns="91440" tIns="45720" rIns="91440" bIns="45720" anchor="ctr">
              <a:noAutofit/>
            </a:bodyPr>
            <a:lstStyle/>
            <a:p>
              <a:pPr algn="ctr">
                <a:lnSpc>
                  <a:spcPts val="1560"/>
                </a:lnSpc>
              </a:pPr>
              <a:r>
                <a:rPr lang="fr-FR" b="1" dirty="0">
                  <a:solidFill>
                    <a:srgbClr val="88BD27"/>
                  </a:solidFill>
                </a:rPr>
                <a:t>Hot Dog party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13B7D6D-D1E7-16CC-3234-D382F52003A2}"/>
              </a:ext>
            </a:extLst>
          </p:cNvPr>
          <p:cNvGrpSpPr/>
          <p:nvPr/>
        </p:nvGrpSpPr>
        <p:grpSpPr>
          <a:xfrm>
            <a:off x="10184343" y="2174674"/>
            <a:ext cx="2133600" cy="3352800"/>
            <a:chOff x="10184343" y="2174674"/>
            <a:chExt cx="2133600" cy="3352800"/>
          </a:xfrm>
        </p:grpSpPr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3745C87B-DE17-F64F-84D8-B22A26B33141}"/>
                </a:ext>
              </a:extLst>
            </p:cNvPr>
            <p:cNvGrpSpPr/>
            <p:nvPr/>
          </p:nvGrpSpPr>
          <p:grpSpPr>
            <a:xfrm>
              <a:off x="10184343" y="2174674"/>
              <a:ext cx="2133600" cy="3352800"/>
              <a:chOff x="786342" y="2089679"/>
              <a:chExt cx="2133600" cy="33528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65" name="Image 64" descr="Une image contenant carré&#10;&#10;Description générée automatiquement">
                <a:extLst>
                  <a:ext uri="{FF2B5EF4-FFF2-40B4-BE49-F238E27FC236}">
                    <a16:creationId xmlns:a16="http://schemas.microsoft.com/office/drawing/2014/main" id="{DD8B869E-E41E-3C44-AC1A-5A6A532BFD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6342" y="2089679"/>
                <a:ext cx="2133600" cy="3352800"/>
              </a:xfrm>
              <a:prstGeom prst="rect">
                <a:avLst/>
              </a:prstGeom>
            </p:spPr>
          </p:pic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54995E5B-8A79-2340-A00C-3275F29E1B31}"/>
                  </a:ext>
                </a:extLst>
              </p:cNvPr>
              <p:cNvSpPr/>
              <p:nvPr/>
            </p:nvSpPr>
            <p:spPr>
              <a:xfrm>
                <a:off x="1359392" y="2138951"/>
                <a:ext cx="9875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fr-FR" b="1">
                    <a:solidFill>
                      <a:schemeClr val="bg1"/>
                    </a:solidFill>
                  </a:rPr>
                  <a:t>JANVIER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26EAB1E0-E531-3C42-A5DA-DC4F89050C9E}"/>
                  </a:ext>
                </a:extLst>
              </p:cNvPr>
              <p:cNvSpPr/>
              <p:nvPr/>
            </p:nvSpPr>
            <p:spPr>
              <a:xfrm>
                <a:off x="786342" y="4833586"/>
                <a:ext cx="2133600" cy="608892"/>
              </a:xfrm>
              <a:prstGeom prst="rect">
                <a:avLst/>
              </a:prstGeom>
            </p:spPr>
            <p:txBody>
              <a:bodyPr wrap="square" anchor="ctr">
                <a:noAutofit/>
              </a:bodyPr>
              <a:lstStyle/>
              <a:p>
                <a:pPr algn="ctr">
                  <a:lnSpc>
                    <a:spcPts val="1560"/>
                  </a:lnSpc>
                </a:pPr>
                <a:r>
                  <a:rPr lang="fr-FR" b="1" dirty="0">
                    <a:solidFill>
                      <a:srgbClr val="88BD27"/>
                    </a:solidFill>
                  </a:rPr>
                  <a:t>Épiphanie</a:t>
                </a:r>
                <a:endParaRPr lang="fr-FR" dirty="0">
                  <a:solidFill>
                    <a:srgbClr val="88BD27"/>
                  </a:solidFill>
                </a:endParaRPr>
              </a:p>
            </p:txBody>
          </p:sp>
        </p:grpSp>
        <p:pic>
          <p:nvPicPr>
            <p:cNvPr id="123" name="object 74">
              <a:extLst>
                <a:ext uri="{FF2B5EF4-FFF2-40B4-BE49-F238E27FC236}">
                  <a16:creationId xmlns:a16="http://schemas.microsoft.com/office/drawing/2014/main" id="{2FF4FDCA-0B6C-A4EE-F13E-231C6B76D940}"/>
                </a:ext>
              </a:extLst>
            </p:cNvPr>
            <p:cNvPicPr/>
            <p:nvPr/>
          </p:nvPicPr>
          <p:blipFill rotWithShape="1"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272214" y="2703502"/>
              <a:ext cx="1957857" cy="2097679"/>
            </a:xfrm>
            <a:prstGeom prst="rect">
              <a:avLst/>
            </a:prstGeom>
          </p:spPr>
        </p:pic>
      </p:grpSp>
      <p:grpSp>
        <p:nvGrpSpPr>
          <p:cNvPr id="125" name="Groupe 124">
            <a:extLst>
              <a:ext uri="{FF2B5EF4-FFF2-40B4-BE49-F238E27FC236}">
                <a16:creationId xmlns:a16="http://schemas.microsoft.com/office/drawing/2014/main" id="{5767115F-1ECA-D094-2D70-F98F4C46618C}"/>
              </a:ext>
            </a:extLst>
          </p:cNvPr>
          <p:cNvGrpSpPr/>
          <p:nvPr/>
        </p:nvGrpSpPr>
        <p:grpSpPr>
          <a:xfrm>
            <a:off x="2796063" y="5874030"/>
            <a:ext cx="2133600" cy="3352800"/>
            <a:chOff x="786342" y="2089679"/>
            <a:chExt cx="2133600" cy="33528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27" name="Image 126" descr="Une image contenant carré&#10;&#10;Description générée automatiquement">
              <a:extLst>
                <a:ext uri="{FF2B5EF4-FFF2-40B4-BE49-F238E27FC236}">
                  <a16:creationId xmlns:a16="http://schemas.microsoft.com/office/drawing/2014/main" id="{7BE587BB-297C-47B5-B133-C9C70376F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6342" y="2089679"/>
              <a:ext cx="2133600" cy="3352800"/>
            </a:xfrm>
            <a:prstGeom prst="rect">
              <a:avLst/>
            </a:prstGeom>
          </p:spPr>
        </p:pic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33FA9B2B-E1E3-7DE6-64A6-6F874BAE0583}"/>
                </a:ext>
              </a:extLst>
            </p:cNvPr>
            <p:cNvSpPr/>
            <p:nvPr/>
          </p:nvSpPr>
          <p:spPr>
            <a:xfrm>
              <a:off x="1367277" y="2138951"/>
              <a:ext cx="97174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FÉVRIER</a:t>
              </a: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B82E81D5-6983-9299-6935-CAECAA4DE3E2}"/>
                </a:ext>
              </a:extLst>
            </p:cNvPr>
            <p:cNvSpPr/>
            <p:nvPr/>
          </p:nvSpPr>
          <p:spPr>
            <a:xfrm>
              <a:off x="786342" y="4833586"/>
              <a:ext cx="2133600" cy="608892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/>
            <a:p>
              <a:pPr algn="ctr">
                <a:lnSpc>
                  <a:spcPts val="1560"/>
                </a:lnSpc>
              </a:pPr>
              <a:r>
                <a:rPr lang="fr-FR" b="1" dirty="0" err="1">
                  <a:solidFill>
                    <a:srgbClr val="88BD27"/>
                  </a:solidFill>
                </a:rPr>
                <a:t>Döner</a:t>
              </a:r>
              <a:r>
                <a:rPr lang="fr-FR" b="1" dirty="0">
                  <a:solidFill>
                    <a:srgbClr val="88BD27"/>
                  </a:solidFill>
                </a:rPr>
                <a:t> Kebab</a:t>
              </a:r>
              <a:endParaRPr lang="fr-FR" dirty="0">
                <a:solidFill>
                  <a:srgbClr val="88BD27"/>
                </a:solidFill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E9FDDF4-D61D-5B2D-DA3F-6D15191AEE3B}"/>
              </a:ext>
            </a:extLst>
          </p:cNvPr>
          <p:cNvGrpSpPr/>
          <p:nvPr/>
        </p:nvGrpSpPr>
        <p:grpSpPr>
          <a:xfrm>
            <a:off x="332752" y="2153139"/>
            <a:ext cx="2134511" cy="3364219"/>
            <a:chOff x="332752" y="2153139"/>
            <a:chExt cx="2134511" cy="336421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11F67420-CB81-A743-AE32-EF86C09FFE37}"/>
                </a:ext>
              </a:extLst>
            </p:cNvPr>
            <p:cNvGrpSpPr/>
            <p:nvPr/>
          </p:nvGrpSpPr>
          <p:grpSpPr>
            <a:xfrm>
              <a:off x="332752" y="2153139"/>
              <a:ext cx="2133600" cy="3352800"/>
              <a:chOff x="786342" y="2089679"/>
              <a:chExt cx="2133600" cy="33528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6" name="Image 5" descr="Une image contenant carré&#10;&#10;Description générée automatiquement">
                <a:extLst>
                  <a:ext uri="{FF2B5EF4-FFF2-40B4-BE49-F238E27FC236}">
                    <a16:creationId xmlns:a16="http://schemas.microsoft.com/office/drawing/2014/main" id="{3181CF4E-289A-B442-AFAD-3286289455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6342" y="2089679"/>
                <a:ext cx="2133600" cy="3352800"/>
              </a:xfrm>
              <a:prstGeom prst="rect">
                <a:avLst/>
              </a:prstGeom>
            </p:spPr>
          </p:pic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6FA0431-D1EA-F445-A398-68B1505046A5}"/>
                  </a:ext>
                </a:extLst>
              </p:cNvPr>
              <p:cNvSpPr/>
              <p:nvPr/>
            </p:nvSpPr>
            <p:spPr>
              <a:xfrm>
                <a:off x="1188895" y="2138951"/>
                <a:ext cx="13285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fr-FR" b="1" dirty="0">
                    <a:solidFill>
                      <a:schemeClr val="bg1"/>
                    </a:solidFill>
                  </a:rPr>
                  <a:t>SEPTEMBRE</a:t>
                </a: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88151BA-D2EA-3F4E-959D-18A6BA732044}"/>
                  </a:ext>
                </a:extLst>
              </p:cNvPr>
              <p:cNvSpPr/>
              <p:nvPr/>
            </p:nvSpPr>
            <p:spPr>
              <a:xfrm>
                <a:off x="786342" y="4833586"/>
                <a:ext cx="2133600" cy="608892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>
                  <a:lnSpc>
                    <a:spcPts val="1560"/>
                  </a:lnSpc>
                </a:pPr>
                <a:endParaRPr lang="fr-FR" b="1" dirty="0">
                  <a:solidFill>
                    <a:srgbClr val="88BD27"/>
                  </a:solidFill>
                </a:endParaRPr>
              </a:p>
            </p:txBody>
          </p:sp>
        </p:grp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9C474788-7196-31F1-A0E2-483E8C63B5F9}"/>
                </a:ext>
              </a:extLst>
            </p:cNvPr>
            <p:cNvSpPr/>
            <p:nvPr/>
          </p:nvSpPr>
          <p:spPr>
            <a:xfrm>
              <a:off x="333663" y="4908466"/>
              <a:ext cx="2133600" cy="608892"/>
            </a:xfrm>
            <a:prstGeom prst="rect">
              <a:avLst/>
            </a:prstGeom>
            <a:effectLst/>
          </p:spPr>
          <p:txBody>
            <a:bodyPr wrap="square" anchor="ctr">
              <a:noAutofit/>
            </a:bodyPr>
            <a:lstStyle/>
            <a:p>
              <a:pPr algn="ctr">
                <a:lnSpc>
                  <a:spcPts val="1560"/>
                </a:lnSpc>
              </a:pPr>
              <a:r>
                <a:rPr lang="fr-FR" b="1" dirty="0">
                  <a:solidFill>
                    <a:srgbClr val="88BD27"/>
                  </a:solidFill>
                </a:rPr>
                <a:t>Yaourts en folie</a:t>
              </a:r>
              <a:endParaRPr lang="fr-FR" dirty="0">
                <a:solidFill>
                  <a:srgbClr val="88BD27"/>
                </a:solidFill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CD1EBF95-818C-B447-D667-3E414860DD54}"/>
              </a:ext>
            </a:extLst>
          </p:cNvPr>
          <p:cNvGrpSpPr/>
          <p:nvPr/>
        </p:nvGrpSpPr>
        <p:grpSpPr>
          <a:xfrm>
            <a:off x="2804498" y="2168536"/>
            <a:ext cx="2133600" cy="3352800"/>
            <a:chOff x="2804498" y="2168536"/>
            <a:chExt cx="2133600" cy="3352800"/>
          </a:xfrm>
        </p:grpSpPr>
        <p:grpSp>
          <p:nvGrpSpPr>
            <p:cNvPr id="82" name="Groupe 81">
              <a:extLst>
                <a:ext uri="{FF2B5EF4-FFF2-40B4-BE49-F238E27FC236}">
                  <a16:creationId xmlns:a16="http://schemas.microsoft.com/office/drawing/2014/main" id="{E140CA89-7615-31EA-BBA0-537EE262C2BC}"/>
                </a:ext>
              </a:extLst>
            </p:cNvPr>
            <p:cNvGrpSpPr/>
            <p:nvPr/>
          </p:nvGrpSpPr>
          <p:grpSpPr>
            <a:xfrm>
              <a:off x="2804498" y="2168536"/>
              <a:ext cx="2133600" cy="3352800"/>
              <a:chOff x="786342" y="2089679"/>
              <a:chExt cx="2133600" cy="33528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102" name="Image 101" descr="Une image contenant carré&#10;&#10;Description générée automatiquement">
                <a:extLst>
                  <a:ext uri="{FF2B5EF4-FFF2-40B4-BE49-F238E27FC236}">
                    <a16:creationId xmlns:a16="http://schemas.microsoft.com/office/drawing/2014/main" id="{0C4F6874-CADA-3F4F-DDE7-5ACC03D6B7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6342" y="2089679"/>
                <a:ext cx="2133600" cy="3352800"/>
              </a:xfrm>
              <a:prstGeom prst="rect">
                <a:avLst/>
              </a:prstGeom>
              <a:effectLst/>
            </p:spPr>
          </p:pic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A8D30E38-6653-E875-C091-567C1C207E6F}"/>
                  </a:ext>
                </a:extLst>
              </p:cNvPr>
              <p:cNvSpPr/>
              <p:nvPr/>
            </p:nvSpPr>
            <p:spPr>
              <a:xfrm>
                <a:off x="786342" y="4833586"/>
                <a:ext cx="2133600" cy="608892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>
                  <a:lnSpc>
                    <a:spcPts val="1560"/>
                  </a:lnSpc>
                </a:pPr>
                <a:r>
                  <a:rPr lang="fr-FR" b="1" dirty="0">
                    <a:solidFill>
                      <a:srgbClr val="88BD27"/>
                    </a:solidFill>
                  </a:rPr>
                  <a:t>Jour de Marché</a:t>
                </a:r>
                <a:endParaRPr lang="fr-FR" dirty="0">
                  <a:solidFill>
                    <a:srgbClr val="88BD27"/>
                  </a:solidFill>
                </a:endParaRPr>
              </a:p>
            </p:txBody>
          </p:sp>
        </p:grp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710E4045-2DB2-7E2B-E0F5-52BE3AA69B88}"/>
                </a:ext>
              </a:extLst>
            </p:cNvPr>
            <p:cNvSpPr/>
            <p:nvPr/>
          </p:nvSpPr>
          <p:spPr>
            <a:xfrm>
              <a:off x="3313809" y="2221636"/>
              <a:ext cx="10981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OCTOBRE</a:t>
              </a:r>
            </a:p>
          </p:txBody>
        </p:sp>
        <p:pic>
          <p:nvPicPr>
            <p:cNvPr id="87" name="Image 86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A8AAC358-D2AE-12AB-F22C-08A61F32DA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94079" y="2684989"/>
              <a:ext cx="1951637" cy="2135267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E94E7E8-0D22-0949-C0C5-A2CED5FD4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829" y="2655514"/>
            <a:ext cx="2027390" cy="224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2C1965A-71E7-2B59-46EE-82A6C2DB6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7798085" y="6475915"/>
            <a:ext cx="2065726" cy="1795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8" name="Groupe 87">
            <a:extLst>
              <a:ext uri="{FF2B5EF4-FFF2-40B4-BE49-F238E27FC236}">
                <a16:creationId xmlns:a16="http://schemas.microsoft.com/office/drawing/2014/main" id="{0B47E30D-035D-B0FB-E105-B53A29855F4A}"/>
              </a:ext>
            </a:extLst>
          </p:cNvPr>
          <p:cNvGrpSpPr/>
          <p:nvPr/>
        </p:nvGrpSpPr>
        <p:grpSpPr>
          <a:xfrm>
            <a:off x="12605835" y="5818711"/>
            <a:ext cx="2133600" cy="3352800"/>
            <a:chOff x="350356" y="5940783"/>
            <a:chExt cx="2133600" cy="3352800"/>
          </a:xfrm>
        </p:grpSpPr>
        <p:pic>
          <p:nvPicPr>
            <p:cNvPr id="89" name="Image 88" descr="Une image contenant carré&#10;&#10;Description générée automatiquement">
              <a:extLst>
                <a:ext uri="{FF2B5EF4-FFF2-40B4-BE49-F238E27FC236}">
                  <a16:creationId xmlns:a16="http://schemas.microsoft.com/office/drawing/2014/main" id="{6B84F6B1-1354-BFCB-AED0-0F1F9D31EE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0356" y="5940783"/>
              <a:ext cx="2133600" cy="3352800"/>
            </a:xfrm>
            <a:prstGeom prst="rect">
              <a:avLst/>
            </a:prstGeom>
          </p:spPr>
        </p:pic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77737394-7C91-7D94-3CA6-D84F779D4518}"/>
                </a:ext>
              </a:extLst>
            </p:cNvPr>
            <p:cNvSpPr/>
            <p:nvPr/>
          </p:nvSpPr>
          <p:spPr>
            <a:xfrm>
              <a:off x="1104414" y="5990055"/>
              <a:ext cx="62549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JUIN</a:t>
              </a: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67C999A8-0C58-9912-9852-3435A32706CE}"/>
                </a:ext>
              </a:extLst>
            </p:cNvPr>
            <p:cNvSpPr/>
            <p:nvPr/>
          </p:nvSpPr>
          <p:spPr>
            <a:xfrm>
              <a:off x="350356" y="8684690"/>
              <a:ext cx="2133600" cy="608892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/>
            <a:p>
              <a:pPr algn="ctr">
                <a:lnSpc>
                  <a:spcPts val="1560"/>
                </a:lnSpc>
              </a:pPr>
              <a:r>
                <a:rPr lang="fr-FR" b="1" dirty="0">
                  <a:solidFill>
                    <a:srgbClr val="88BD27"/>
                  </a:solidFill>
                </a:rPr>
                <a:t>Jour de Marché</a:t>
              </a:r>
              <a:endParaRPr lang="fr-FR" dirty="0">
                <a:solidFill>
                  <a:srgbClr val="88BD27"/>
                </a:solidFill>
              </a:endParaRPr>
            </a:p>
          </p:txBody>
        </p:sp>
        <p:pic>
          <p:nvPicPr>
            <p:cNvPr id="113" name="Image 112">
              <a:extLst>
                <a:ext uri="{FF2B5EF4-FFF2-40B4-BE49-F238E27FC236}">
                  <a16:creationId xmlns:a16="http://schemas.microsoft.com/office/drawing/2014/main" id="{7CD89F3B-002B-D8D4-0F63-1255DC4A06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8238" y="6467975"/>
              <a:ext cx="1955468" cy="2107229"/>
            </a:xfrm>
            <a:prstGeom prst="rect">
              <a:avLst/>
            </a:prstGeom>
          </p:spPr>
        </p:pic>
      </p:grpSp>
      <p:pic>
        <p:nvPicPr>
          <p:cNvPr id="1030" name="Picture 6" descr="Döner  kebab">
            <a:extLst>
              <a:ext uri="{FF2B5EF4-FFF2-40B4-BE49-F238E27FC236}">
                <a16:creationId xmlns:a16="http://schemas.microsoft.com/office/drawing/2014/main" id="{5793C703-12EC-F2C4-7D02-B1DB02286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078" y="6374311"/>
            <a:ext cx="1936211" cy="207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ésultat de recherche d'images pour &quot;green mango grenoble&quot;">
            <a:extLst>
              <a:ext uri="{FF2B5EF4-FFF2-40B4-BE49-F238E27FC236}">
                <a16:creationId xmlns:a16="http://schemas.microsoft.com/office/drawing/2014/main" id="{143F44FA-241E-FC3A-BFC4-953A5C823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08" y="2771631"/>
            <a:ext cx="1985542" cy="204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5" name="Groupe 114">
            <a:extLst>
              <a:ext uri="{FF2B5EF4-FFF2-40B4-BE49-F238E27FC236}">
                <a16:creationId xmlns:a16="http://schemas.microsoft.com/office/drawing/2014/main" id="{35A369AD-D650-3AF7-4FAC-4AA2309212F0}"/>
              </a:ext>
            </a:extLst>
          </p:cNvPr>
          <p:cNvGrpSpPr/>
          <p:nvPr/>
        </p:nvGrpSpPr>
        <p:grpSpPr>
          <a:xfrm>
            <a:off x="12661428" y="5874030"/>
            <a:ext cx="2133600" cy="3352800"/>
            <a:chOff x="11522462" y="5984433"/>
            <a:chExt cx="2133600" cy="3352800"/>
          </a:xfrm>
        </p:grpSpPr>
        <p:grpSp>
          <p:nvGrpSpPr>
            <p:cNvPr id="122" name="Groupe 121">
              <a:extLst>
                <a:ext uri="{FF2B5EF4-FFF2-40B4-BE49-F238E27FC236}">
                  <a16:creationId xmlns:a16="http://schemas.microsoft.com/office/drawing/2014/main" id="{8DCDDC6C-1510-FBC9-9976-8344A46F23E2}"/>
                </a:ext>
              </a:extLst>
            </p:cNvPr>
            <p:cNvGrpSpPr/>
            <p:nvPr/>
          </p:nvGrpSpPr>
          <p:grpSpPr>
            <a:xfrm>
              <a:off x="11522462" y="5984433"/>
              <a:ext cx="2133600" cy="3352800"/>
              <a:chOff x="786342" y="2089679"/>
              <a:chExt cx="2133600" cy="33528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126" name="Image 125" descr="Une image contenant carré&#10;&#10;Description générée automatiquement">
                <a:extLst>
                  <a:ext uri="{FF2B5EF4-FFF2-40B4-BE49-F238E27FC236}">
                    <a16:creationId xmlns:a16="http://schemas.microsoft.com/office/drawing/2014/main" id="{9BF8D9E2-D28E-5F4E-E481-56EAA5BABE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6342" y="2089679"/>
                <a:ext cx="2133600" cy="3352800"/>
              </a:xfrm>
              <a:prstGeom prst="rect">
                <a:avLst/>
              </a:prstGeom>
            </p:spPr>
          </p:pic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8984703F-25DC-1B68-B719-5D436E6EE002}"/>
                  </a:ext>
                </a:extLst>
              </p:cNvPr>
              <p:cNvSpPr/>
              <p:nvPr/>
            </p:nvSpPr>
            <p:spPr>
              <a:xfrm>
                <a:off x="1540401" y="2138951"/>
                <a:ext cx="62549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fr-FR" b="1" dirty="0">
                    <a:solidFill>
                      <a:schemeClr val="bg1"/>
                    </a:solidFill>
                  </a:rPr>
                  <a:t>JUIN</a:t>
                </a:r>
              </a:p>
            </p:txBody>
          </p: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A5BFD0A9-C93C-D80D-78CC-DC12DEF9481A}"/>
                  </a:ext>
                </a:extLst>
              </p:cNvPr>
              <p:cNvSpPr/>
              <p:nvPr/>
            </p:nvSpPr>
            <p:spPr>
              <a:xfrm>
                <a:off x="786342" y="4833586"/>
                <a:ext cx="2133600" cy="608892"/>
              </a:xfrm>
              <a:prstGeom prst="rect">
                <a:avLst/>
              </a:prstGeom>
            </p:spPr>
            <p:txBody>
              <a:bodyPr wrap="square" anchor="ctr">
                <a:noAutofit/>
              </a:bodyPr>
              <a:lstStyle/>
              <a:p>
                <a:pPr algn="ctr">
                  <a:lnSpc>
                    <a:spcPts val="1560"/>
                  </a:lnSpc>
                </a:pPr>
                <a:r>
                  <a:rPr lang="fr-FR" b="1" dirty="0">
                    <a:solidFill>
                      <a:srgbClr val="88BD27"/>
                    </a:solidFill>
                  </a:rPr>
                  <a:t>Jour de Marché</a:t>
                </a:r>
                <a:endParaRPr lang="fr-FR" dirty="0">
                  <a:solidFill>
                    <a:srgbClr val="88BD27"/>
                  </a:solidFill>
                </a:endParaRPr>
              </a:p>
            </p:txBody>
          </p:sp>
        </p:grpSp>
        <p:pic>
          <p:nvPicPr>
            <p:cNvPr id="124" name="Image 123" descr="Une image contenant texte, conteneur&#10;&#10;Description générée automatiquement">
              <a:extLst>
                <a:ext uri="{FF2B5EF4-FFF2-40B4-BE49-F238E27FC236}">
                  <a16:creationId xmlns:a16="http://schemas.microsoft.com/office/drawing/2014/main" id="{3E75FD7B-5532-F57A-6F1A-D0E70B2E93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602144" y="6514142"/>
              <a:ext cx="1973155" cy="2102345"/>
            </a:xfrm>
            <a:prstGeom prst="rect">
              <a:avLst/>
            </a:prstGeom>
          </p:spPr>
        </p:pic>
      </p:grpSp>
      <p:pic>
        <p:nvPicPr>
          <p:cNvPr id="1038" name="Picture 14" descr="La meilleure fontaine à chocolat au Canada en 2022 — Comparatif, guide et  avis">
            <a:extLst>
              <a:ext uri="{FF2B5EF4-FFF2-40B4-BE49-F238E27FC236}">
                <a16:creationId xmlns:a16="http://schemas.microsoft.com/office/drawing/2014/main" id="{7676E77D-9273-65B3-BEE3-82590D514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4342" y="6503044"/>
            <a:ext cx="2040929" cy="2001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19147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712a08b-0fc9-4758-8f78-cdf0e8b1915d" xsi:nil="true"/>
    <lcf76f155ced4ddcb4097134ff3c332f xmlns="57805ee1-5194-4d09-90b0-2c0f19026559">
      <Terms xmlns="http://schemas.microsoft.com/office/infopath/2007/PartnerControls"/>
    </lcf76f155ced4ddcb4097134ff3c332f>
    <SharedWithUsers xmlns="e77d7221-e68a-4fa0-b3e0-7d1929ac9f49">
      <UserInfo>
        <DisplayName>Frédéric PEYNOT</DisplayName>
        <AccountId>1648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422B1EA0182443B7DE25A0C6AEE5F0" ma:contentTypeVersion="20" ma:contentTypeDescription="Crée un document." ma:contentTypeScope="" ma:versionID="8d3ce000e2b2ec7a4092277d1b56043a">
  <xsd:schema xmlns:xsd="http://www.w3.org/2001/XMLSchema" xmlns:xs="http://www.w3.org/2001/XMLSchema" xmlns:p="http://schemas.microsoft.com/office/2006/metadata/properties" xmlns:ns2="e77d7221-e68a-4fa0-b3e0-7d1929ac9f49" xmlns:ns3="57805ee1-5194-4d09-90b0-2c0f19026559" xmlns:ns4="a712a08b-0fc9-4758-8f78-cdf0e8b1915d" targetNamespace="http://schemas.microsoft.com/office/2006/metadata/properties" ma:root="true" ma:fieldsID="72228dedaa676c91c9cce63b3b209c6f" ns2:_="" ns3:_="" ns4:_="">
    <xsd:import namespace="e77d7221-e68a-4fa0-b3e0-7d1929ac9f49"/>
    <xsd:import namespace="57805ee1-5194-4d09-90b0-2c0f19026559"/>
    <xsd:import namespace="a712a08b-0fc9-4758-8f78-cdf0e8b1915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4:TaxCatchAll" minOccurs="0"/>
                <xsd:element ref="ns3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7d7221-e68a-4fa0-b3e0-7d1929ac9f4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Dernier partage par heure par utilisateu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Dernier partage par heur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805ee1-5194-4d09-90b0-2c0f190265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5" nillable="true" ma:taxonomy="true" ma:internalName="lcf76f155ced4ddcb4097134ff3c332f" ma:taxonomyFieldName="MediaServiceImageTags" ma:displayName="Balises d’images" ma:readOnly="false" ma:fieldId="{5cf76f15-5ced-4ddc-b409-7134ff3c332f}" ma:taxonomyMulti="true" ma:sspId="857169d1-2822-41da-9a68-e3960ab427d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12a08b-0fc9-4758-8f78-cdf0e8b1915d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61f25393-6c4a-442f-ad82-2942c9ca6954}" ma:internalName="TaxCatchAll" ma:showField="CatchAllData" ma:web="a712a08b-0fc9-4758-8f78-cdf0e8b191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C9826D-4D14-4DFB-95E9-0343ED2C89BF}">
  <ds:schemaRefs>
    <ds:schemaRef ds:uri="a712a08b-0fc9-4758-8f78-cdf0e8b1915d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e77d7221-e68a-4fa0-b3e0-7d1929ac9f49"/>
    <ds:schemaRef ds:uri="http://schemas.microsoft.com/office/infopath/2007/PartnerControls"/>
    <ds:schemaRef ds:uri="http://www.w3.org/XML/1998/namespace"/>
    <ds:schemaRef ds:uri="http://purl.org/dc/dcmitype/"/>
    <ds:schemaRef ds:uri="http://schemas.openxmlformats.org/package/2006/metadata/core-properties"/>
    <ds:schemaRef ds:uri="57805ee1-5194-4d09-90b0-2c0f19026559"/>
  </ds:schemaRefs>
</ds:datastoreItem>
</file>

<file path=customXml/itemProps2.xml><?xml version="1.0" encoding="utf-8"?>
<ds:datastoreItem xmlns:ds="http://schemas.openxmlformats.org/officeDocument/2006/customXml" ds:itemID="{56F39076-99C6-4C12-B19A-65F6A9C16E6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149A75-6A0B-4EE7-A4D3-0FF8DB3412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7d7221-e68a-4fa0-b3e0-7d1929ac9f49"/>
    <ds:schemaRef ds:uri="57805ee1-5194-4d09-90b0-2c0f19026559"/>
    <ds:schemaRef ds:uri="a712a08b-0fc9-4758-8f78-cdf0e8b191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</TotalTime>
  <Words>66</Words>
  <Application>Microsoft Office PowerPoint</Application>
  <PresentationFormat>Personnalisé</PresentationFormat>
  <Paragraphs>32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Baptiste GEOLIER</dc:creator>
  <cp:lastModifiedBy>Pascal ANDRE</cp:lastModifiedBy>
  <cp:revision>199</cp:revision>
  <dcterms:created xsi:type="dcterms:W3CDTF">2021-12-20T11:05:43Z</dcterms:created>
  <dcterms:modified xsi:type="dcterms:W3CDTF">2022-09-02T07:16:46Z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0x0101005B422B1EA0182443B7DE25A0C6AEE5F0</vt:lpwstr>
  </property>
  <property fmtid="{D5CDD505-2E9C-101B-9397-08002B2CF9AE}" pid="3" name="MediaServiceImageTags">
    <vt:lpwstr/>
  </property>
</Properties>
</file>